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9"/>
  </p:handoutMasterIdLst>
  <p:sldIdLst>
    <p:sldId id="257" r:id="rId2"/>
    <p:sldId id="262" r:id="rId3"/>
    <p:sldId id="263" r:id="rId4"/>
    <p:sldId id="265" r:id="rId5"/>
    <p:sldId id="335" r:id="rId6"/>
    <p:sldId id="267" r:id="rId7"/>
    <p:sldId id="269" r:id="rId8"/>
    <p:sldId id="273" r:id="rId9"/>
    <p:sldId id="328" r:id="rId10"/>
    <p:sldId id="296" r:id="rId11"/>
    <p:sldId id="333" r:id="rId12"/>
    <p:sldId id="278" r:id="rId13"/>
    <p:sldId id="316" r:id="rId14"/>
    <p:sldId id="279" r:id="rId15"/>
    <p:sldId id="334" r:id="rId16"/>
    <p:sldId id="275" r:id="rId17"/>
    <p:sldId id="284" r:id="rId18"/>
    <p:sldId id="330" r:id="rId19"/>
    <p:sldId id="299" r:id="rId20"/>
    <p:sldId id="331" r:id="rId21"/>
    <p:sldId id="285" r:id="rId22"/>
    <p:sldId id="332" r:id="rId23"/>
    <p:sldId id="286" r:id="rId24"/>
    <p:sldId id="287" r:id="rId25"/>
    <p:sldId id="305" r:id="rId26"/>
    <p:sldId id="288" r:id="rId27"/>
    <p:sldId id="306" r:id="rId28"/>
    <p:sldId id="289" r:id="rId29"/>
    <p:sldId id="282" r:id="rId30"/>
    <p:sldId id="290" r:id="rId31"/>
    <p:sldId id="329" r:id="rId32"/>
    <p:sldId id="320" r:id="rId33"/>
    <p:sldId id="327" r:id="rId34"/>
    <p:sldId id="322" r:id="rId35"/>
    <p:sldId id="323" r:id="rId36"/>
    <p:sldId id="325" r:id="rId37"/>
    <p:sldId id="321" r:id="rId38"/>
  </p:sldIdLst>
  <p:sldSz cx="9144000" cy="6858000" type="screen4x3"/>
  <p:notesSz cx="6881813" cy="9296400"/>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CC99"/>
    <a:srgbClr val="CC0000"/>
    <a:srgbClr val="FFCC00"/>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4" autoAdjust="0"/>
    <p:restoredTop sz="94660" autoAdjust="0"/>
  </p:normalViewPr>
  <p:slideViewPr>
    <p:cSldViewPr>
      <p:cViewPr varScale="1">
        <p:scale>
          <a:sx n="43" d="100"/>
          <a:sy n="43" d="100"/>
        </p:scale>
        <p:origin x="-606" y="-108"/>
      </p:cViewPr>
      <p:guideLst>
        <p:guide orient="horz" pos="2160"/>
        <p:guide pos="2880"/>
      </p:guideLst>
    </p:cSldViewPr>
  </p:slideViewPr>
  <p:outlineViewPr>
    <p:cViewPr>
      <p:scale>
        <a:sx n="33" d="100"/>
        <a:sy n="33" d="100"/>
      </p:scale>
      <p:origin x="36" y="7026"/>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2446" tIns="46223" rIns="92446" bIns="46223" rtlCol="0"/>
          <a:lstStyle>
            <a:lvl1pPr algn="l">
              <a:defRPr sz="1200"/>
            </a:lvl1pPr>
          </a:lstStyle>
          <a:p>
            <a:pPr>
              <a:defRPr/>
            </a:pPr>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2446" tIns="46223" rIns="92446" bIns="46223" rtlCol="0"/>
          <a:lstStyle>
            <a:lvl1pPr algn="r">
              <a:defRPr sz="1200"/>
            </a:lvl1pPr>
          </a:lstStyle>
          <a:p>
            <a:pPr>
              <a:defRPr/>
            </a:pPr>
            <a:fld id="{26AA5630-EF3F-44B9-B2D3-EBE7E31BB9D8}" type="datetimeFigureOut">
              <a:rPr lang="en-US"/>
              <a:pPr>
                <a:defRPr/>
              </a:pPr>
              <a:t>10/15/2010</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2446" tIns="46223" rIns="92446" bIns="46223"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2446" tIns="46223" rIns="92446" bIns="46223" rtlCol="0" anchor="b"/>
          <a:lstStyle>
            <a:lvl1pPr algn="r">
              <a:defRPr sz="1200"/>
            </a:lvl1pPr>
          </a:lstStyle>
          <a:p>
            <a:pPr>
              <a:defRPr/>
            </a:pPr>
            <a:fld id="{4DD3A6DB-052F-4FF8-A3DB-27C6D2044E6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2AB961-8384-4A76-BFB2-5005490A28B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91A39F-C714-4A95-BD4E-BCB47381E06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297DDEF-9774-4421-BE6F-DE830D4B940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3CC261-24A7-4183-9420-19EBEB11FA9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2F42D73-D320-4741-AB6D-7ED80816DAF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83B0917-940B-44CA-83FF-49ACC52E165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80A5379-228A-4812-879A-ED0E23FF487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614FB59-F6C0-4363-90A7-95E65D0B51D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06B0C69-29B1-49E3-8F35-F5BCE2524B8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7CDBFF4-9222-49F3-991F-F14B3AE3B17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BDC1B19-7155-4A4B-9407-1FF67D7F381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CA1DC46-2A10-4D9B-959F-E1A3DB00514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143000" y="685800"/>
            <a:ext cx="6629400" cy="5029200"/>
          </a:xfrm>
          <a:solidFill>
            <a:schemeClr val="tx2"/>
          </a:solidFill>
        </p:spPr>
        <p:txBody>
          <a:bodyPr/>
          <a:lstStyle/>
          <a:p>
            <a:pPr eaLnBrk="1" hangingPunct="1"/>
            <a:r>
              <a:rPr lang="en-US" sz="6000" smtClean="0"/>
              <a:t> </a:t>
            </a:r>
            <a:r>
              <a:rPr lang="en-US" sz="6000" b="1" u="sng" smtClean="0">
                <a:solidFill>
                  <a:srgbClr val="CC0000"/>
                </a:solidFill>
              </a:rPr>
              <a:t>Objective 2.2</a:t>
            </a:r>
            <a:r>
              <a:rPr lang="en-US" sz="6000" smtClean="0">
                <a:solidFill>
                  <a:srgbClr val="FF9900"/>
                </a:solidFill>
              </a:rPr>
              <a:t/>
            </a:r>
            <a:br>
              <a:rPr lang="en-US" sz="6000" smtClean="0">
                <a:solidFill>
                  <a:srgbClr val="FF9900"/>
                </a:solidFill>
              </a:rPr>
            </a:br>
            <a:r>
              <a:rPr lang="en-US" sz="6000" b="1" smtClean="0">
                <a:solidFill>
                  <a:srgbClr val="FFCC00"/>
                </a:solidFill>
              </a:rPr>
              <a:t>the structure</a:t>
            </a:r>
            <a:br>
              <a:rPr lang="en-US" sz="6000" b="1" smtClean="0">
                <a:solidFill>
                  <a:srgbClr val="FFCC00"/>
                </a:solidFill>
              </a:rPr>
            </a:br>
            <a:r>
              <a:rPr lang="en-US" sz="6000" b="1" smtClean="0">
                <a:solidFill>
                  <a:srgbClr val="FFCC00"/>
                </a:solidFill>
              </a:rPr>
              <a:t>and organization</a:t>
            </a:r>
            <a:br>
              <a:rPr lang="en-US" sz="6000" b="1" smtClean="0">
                <a:solidFill>
                  <a:srgbClr val="FFCC00"/>
                </a:solidFill>
              </a:rPr>
            </a:br>
            <a:r>
              <a:rPr lang="en-US" sz="6000" b="1" smtClean="0">
                <a:solidFill>
                  <a:srgbClr val="FFCC00"/>
                </a:solidFill>
              </a:rPr>
              <a:t>of the </a:t>
            </a:r>
            <a:br>
              <a:rPr lang="en-US" sz="6000" b="1" smtClean="0">
                <a:solidFill>
                  <a:srgbClr val="FFCC00"/>
                </a:solidFill>
              </a:rPr>
            </a:br>
            <a:r>
              <a:rPr lang="en-US" sz="6000" b="1" smtClean="0">
                <a:solidFill>
                  <a:srgbClr val="FFCC00"/>
                </a:solidFill>
              </a:rPr>
              <a:t>U.S. Constitution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ctrTitle"/>
          </p:nvPr>
        </p:nvSpPr>
        <p:spPr>
          <a:xfrm>
            <a:off x="685800" y="533400"/>
            <a:ext cx="7772400" cy="1143000"/>
          </a:xfrm>
          <a:solidFill>
            <a:schemeClr val="tx2"/>
          </a:solidFill>
        </p:spPr>
        <p:txBody>
          <a:bodyPr/>
          <a:lstStyle/>
          <a:p>
            <a:pPr eaLnBrk="1" hangingPunct="1"/>
            <a:r>
              <a:rPr lang="en-US" sz="6600" smtClean="0">
                <a:solidFill>
                  <a:schemeClr val="bg1"/>
                </a:solidFill>
              </a:rPr>
              <a:t>The PREAMBLE</a:t>
            </a:r>
          </a:p>
        </p:txBody>
      </p:sp>
      <p:sp>
        <p:nvSpPr>
          <p:cNvPr id="10243" name="Rectangle 1027"/>
          <p:cNvSpPr>
            <a:spLocks noGrp="1" noChangeArrowheads="1"/>
          </p:cNvSpPr>
          <p:nvPr>
            <p:ph type="subTitle" idx="1"/>
          </p:nvPr>
        </p:nvSpPr>
        <p:spPr>
          <a:xfrm>
            <a:off x="304800" y="2286000"/>
            <a:ext cx="8610600" cy="3352800"/>
          </a:xfrm>
          <a:solidFill>
            <a:schemeClr val="tx2"/>
          </a:solidFill>
        </p:spPr>
        <p:txBody>
          <a:bodyPr/>
          <a:lstStyle/>
          <a:p>
            <a:pPr eaLnBrk="1" hangingPunct="1"/>
            <a:r>
              <a:rPr lang="en-US" sz="6600" smtClean="0">
                <a:solidFill>
                  <a:schemeClr val="bg1"/>
                </a:solidFill>
              </a:rPr>
              <a:t>Mrs. Harrell would call the Preamble</a:t>
            </a:r>
          </a:p>
          <a:p>
            <a:pPr eaLnBrk="1" hangingPunct="1"/>
            <a:r>
              <a:rPr lang="en-US" sz="6600" smtClean="0">
                <a:solidFill>
                  <a:srgbClr val="FFCC00"/>
                </a:solidFill>
              </a:rPr>
              <a:t>a topic sentence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685800" y="228600"/>
            <a:ext cx="7848600" cy="2819400"/>
          </a:xfrm>
        </p:spPr>
        <p:txBody>
          <a:bodyPr/>
          <a:lstStyle/>
          <a:p>
            <a:pPr eaLnBrk="1" hangingPunct="1"/>
            <a:r>
              <a:rPr lang="en-US" sz="4000" b="1" u="sng" smtClean="0"/>
              <a:t/>
            </a:r>
            <a:br>
              <a:rPr lang="en-US" sz="4000" b="1" u="sng" smtClean="0"/>
            </a:br>
            <a:r>
              <a:rPr lang="en-US" sz="4000" b="1" u="sng" smtClean="0"/>
              <a:t/>
            </a:r>
            <a:br>
              <a:rPr lang="en-US" sz="4000" b="1" u="sng" smtClean="0"/>
            </a:br>
            <a:r>
              <a:rPr lang="en-US" sz="4000" b="1" u="sng" smtClean="0"/>
              <a:t/>
            </a:r>
            <a:br>
              <a:rPr lang="en-US" sz="4000" b="1" u="sng" smtClean="0"/>
            </a:br>
            <a:r>
              <a:rPr lang="en-US" sz="4000" b="1" u="sng" smtClean="0"/>
              <a:t/>
            </a:r>
            <a:br>
              <a:rPr lang="en-US" sz="4000" b="1" u="sng" smtClean="0"/>
            </a:br>
            <a:r>
              <a:rPr lang="en-US" sz="4000" b="1" u="sng" smtClean="0"/>
              <a:t/>
            </a:r>
            <a:br>
              <a:rPr lang="en-US" sz="4000" b="1" u="sng" smtClean="0"/>
            </a:br>
            <a:r>
              <a:rPr lang="en-US" sz="4000" b="1" i="1" smtClean="0"/>
              <a:t> </a:t>
            </a:r>
            <a:r>
              <a:rPr lang="en-US" sz="4000" smtClean="0"/>
              <a:t/>
            </a:r>
            <a:br>
              <a:rPr lang="en-US" sz="4000" smtClean="0"/>
            </a:br>
            <a:r>
              <a:rPr lang="en-US" sz="4000" b="1" i="1" smtClean="0">
                <a:solidFill>
                  <a:schemeClr val="bg1"/>
                </a:solidFill>
              </a:rPr>
              <a:t>We the people of the United States in order to</a:t>
            </a:r>
            <a:r>
              <a:rPr lang="en-US" sz="4000" b="1" i="1" u="sng" smtClean="0">
                <a:solidFill>
                  <a:schemeClr val="bg1"/>
                </a:solidFill>
              </a:rPr>
              <a:t> form a more perfect union</a:t>
            </a:r>
            <a:r>
              <a:rPr lang="en-US" sz="4000" b="1" i="1" u="sng" baseline="30000" smtClean="0">
                <a:solidFill>
                  <a:schemeClr val="bg1"/>
                </a:solidFill>
              </a:rPr>
              <a:t>1</a:t>
            </a:r>
            <a:r>
              <a:rPr lang="en-US" sz="4000" b="1" i="1" smtClean="0">
                <a:solidFill>
                  <a:schemeClr val="bg1"/>
                </a:solidFill>
              </a:rPr>
              <a:t>, </a:t>
            </a:r>
            <a:r>
              <a:rPr lang="en-US" sz="4000" b="1" i="1" u="sng" smtClean="0">
                <a:solidFill>
                  <a:schemeClr val="bg1"/>
                </a:solidFill>
              </a:rPr>
              <a:t>establish justice</a:t>
            </a:r>
            <a:r>
              <a:rPr lang="en-US" sz="4000" b="1" i="1" u="sng" baseline="30000" smtClean="0">
                <a:solidFill>
                  <a:schemeClr val="bg1"/>
                </a:solidFill>
              </a:rPr>
              <a:t>2</a:t>
            </a:r>
            <a:r>
              <a:rPr lang="en-US" sz="4000" b="1" i="1" smtClean="0">
                <a:solidFill>
                  <a:schemeClr val="bg1"/>
                </a:solidFill>
              </a:rPr>
              <a:t>, </a:t>
            </a:r>
            <a:r>
              <a:rPr lang="en-US" sz="4000" b="1" i="1" u="sng" smtClean="0">
                <a:solidFill>
                  <a:schemeClr val="bg1"/>
                </a:solidFill>
              </a:rPr>
              <a:t>insure domestic tranquility</a:t>
            </a:r>
            <a:r>
              <a:rPr lang="en-US" sz="4000" b="1" i="1" u="sng" baseline="30000" smtClean="0">
                <a:solidFill>
                  <a:schemeClr val="bg1"/>
                </a:solidFill>
              </a:rPr>
              <a:t>3</a:t>
            </a:r>
            <a:r>
              <a:rPr lang="en-US" sz="4000" b="1" i="1" smtClean="0">
                <a:solidFill>
                  <a:schemeClr val="bg1"/>
                </a:solidFill>
              </a:rPr>
              <a:t>, </a:t>
            </a:r>
            <a:r>
              <a:rPr lang="en-US" sz="4000" b="1" i="1" u="sng" smtClean="0">
                <a:solidFill>
                  <a:schemeClr val="bg1"/>
                </a:solidFill>
              </a:rPr>
              <a:t>provide for the common defense</a:t>
            </a:r>
            <a:r>
              <a:rPr lang="en-US" sz="4000" b="1" i="1" u="sng" baseline="30000" smtClean="0">
                <a:solidFill>
                  <a:schemeClr val="bg1"/>
                </a:solidFill>
              </a:rPr>
              <a:t>4</a:t>
            </a:r>
            <a:r>
              <a:rPr lang="en-US" sz="4000" b="1" i="1" smtClean="0">
                <a:solidFill>
                  <a:schemeClr val="bg1"/>
                </a:solidFill>
              </a:rPr>
              <a:t>, </a:t>
            </a:r>
            <a:r>
              <a:rPr lang="en-US" sz="4000" b="1" i="1" u="sng" smtClean="0">
                <a:solidFill>
                  <a:schemeClr val="bg1"/>
                </a:solidFill>
              </a:rPr>
              <a:t>promote  the general welfare</a:t>
            </a:r>
            <a:r>
              <a:rPr lang="en-US" sz="4000" b="1" i="1" u="sng" baseline="30000" smtClean="0">
                <a:solidFill>
                  <a:schemeClr val="bg1"/>
                </a:solidFill>
              </a:rPr>
              <a:t>5</a:t>
            </a:r>
            <a:r>
              <a:rPr lang="en-US" sz="4000" b="1" i="1" smtClean="0">
                <a:solidFill>
                  <a:schemeClr val="bg1"/>
                </a:solidFill>
              </a:rPr>
              <a:t>, and </a:t>
            </a:r>
            <a:r>
              <a:rPr lang="en-US" sz="4000" b="1" i="1" u="sng" smtClean="0">
                <a:solidFill>
                  <a:schemeClr val="bg1"/>
                </a:solidFill>
              </a:rPr>
              <a:t>secure the blessings of liberty</a:t>
            </a:r>
            <a:r>
              <a:rPr lang="en-US" sz="4000" b="1" i="1" baseline="30000" smtClean="0">
                <a:solidFill>
                  <a:schemeClr val="bg1"/>
                </a:solidFill>
              </a:rPr>
              <a:t>6</a:t>
            </a:r>
            <a:r>
              <a:rPr lang="en-US" sz="4000" b="1" i="1" smtClean="0">
                <a:solidFill>
                  <a:schemeClr val="bg1"/>
                </a:solidFill>
              </a:rPr>
              <a:t> to ourselves and our posterity, do ordain and establish this Constitution for the United States of America.</a:t>
            </a:r>
            <a:endParaRPr lang="en-US" sz="4000" smtClean="0">
              <a:solidFill>
                <a:schemeClr val="bg1"/>
              </a:solidFill>
            </a:endParaRPr>
          </a:p>
        </p:txBody>
      </p:sp>
      <p:sp>
        <p:nvSpPr>
          <p:cNvPr id="11267" name="Subtitle 3"/>
          <p:cNvSpPr>
            <a:spLocks noGrp="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685800" y="609600"/>
            <a:ext cx="7848600" cy="2819400"/>
          </a:xfrm>
        </p:spPr>
        <p:txBody>
          <a:bodyPr/>
          <a:lstStyle/>
          <a:p>
            <a:pPr eaLnBrk="1" hangingPunct="1"/>
            <a:r>
              <a:rPr lang="en-US" sz="8800" smtClean="0">
                <a:solidFill>
                  <a:schemeClr val="bg1"/>
                </a:solidFill>
              </a:rPr>
              <a:t>after the</a:t>
            </a:r>
          </a:p>
        </p:txBody>
      </p:sp>
      <p:sp>
        <p:nvSpPr>
          <p:cNvPr id="12291" name="Rectangle 3"/>
          <p:cNvSpPr>
            <a:spLocks noGrp="1" noChangeArrowheads="1"/>
          </p:cNvSpPr>
          <p:nvPr>
            <p:ph type="subTitle" idx="1"/>
          </p:nvPr>
        </p:nvSpPr>
        <p:spPr>
          <a:xfrm>
            <a:off x="1447800" y="3505200"/>
            <a:ext cx="6400800" cy="1752600"/>
          </a:xfrm>
        </p:spPr>
        <p:txBody>
          <a:bodyPr/>
          <a:lstStyle/>
          <a:p>
            <a:pPr eaLnBrk="1" hangingPunct="1"/>
            <a:r>
              <a:rPr lang="en-US" sz="8800" smtClean="0">
                <a:solidFill>
                  <a:schemeClr val="bg1"/>
                </a:solidFill>
              </a:rPr>
              <a:t>Preamble…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26"/>
          <p:cNvSpPr>
            <a:spLocks noGrp="1" noChangeArrowheads="1"/>
          </p:cNvSpPr>
          <p:nvPr>
            <p:ph type="ctrTitle"/>
          </p:nvPr>
        </p:nvSpPr>
        <p:spPr>
          <a:xfrm>
            <a:off x="685800" y="609600"/>
            <a:ext cx="7848600" cy="2819400"/>
          </a:xfrm>
        </p:spPr>
        <p:txBody>
          <a:bodyPr/>
          <a:lstStyle/>
          <a:p>
            <a:pPr eaLnBrk="1" hangingPunct="1"/>
            <a:r>
              <a:rPr lang="en-US" sz="8800" smtClean="0">
                <a:solidFill>
                  <a:schemeClr val="bg1"/>
                </a:solidFill>
              </a:rPr>
              <a:t>The Constitution</a:t>
            </a:r>
          </a:p>
        </p:txBody>
      </p:sp>
      <p:sp>
        <p:nvSpPr>
          <p:cNvPr id="13315" name="Rectangle 1027"/>
          <p:cNvSpPr>
            <a:spLocks noGrp="1" noChangeArrowheads="1"/>
          </p:cNvSpPr>
          <p:nvPr>
            <p:ph type="subTitle" idx="1"/>
          </p:nvPr>
        </p:nvSpPr>
        <p:spPr>
          <a:xfrm>
            <a:off x="304800" y="2667000"/>
            <a:ext cx="8534400" cy="3886200"/>
          </a:xfrm>
        </p:spPr>
        <p:txBody>
          <a:bodyPr/>
          <a:lstStyle/>
          <a:p>
            <a:pPr eaLnBrk="1" hangingPunct="1"/>
            <a:endParaRPr lang="en-US" sz="8800" b="1" i="1" u="sng" smtClean="0">
              <a:solidFill>
                <a:srgbClr val="CC0000"/>
              </a:solidFill>
            </a:endParaRPr>
          </a:p>
          <a:p>
            <a:pPr eaLnBrk="1" hangingPunct="1"/>
            <a:r>
              <a:rPr lang="en-US" sz="8800" smtClean="0">
                <a:solidFill>
                  <a:schemeClr val="bg1"/>
                </a:solidFill>
              </a:rPr>
              <a:t>the government</a:t>
            </a:r>
          </a:p>
        </p:txBody>
      </p:sp>
      <p:sp>
        <p:nvSpPr>
          <p:cNvPr id="70660" name="WordArt 1028"/>
          <p:cNvSpPr>
            <a:spLocks noChangeArrowheads="1" noChangeShapeType="1" noTextEdit="1"/>
          </p:cNvSpPr>
          <p:nvPr/>
        </p:nvSpPr>
        <p:spPr bwMode="auto">
          <a:xfrm>
            <a:off x="1900238" y="2579688"/>
            <a:ext cx="5343525" cy="1704975"/>
          </a:xfrm>
          <a:prstGeom prst="rect">
            <a:avLst/>
          </a:prstGeom>
        </p:spPr>
        <p:txBody>
          <a:bodyPr wrap="none" fromWordArt="1">
            <a:prstTxWarp prst="textPlain">
              <a:avLst>
                <a:gd name="adj" fmla="val 50000"/>
              </a:avLst>
            </a:prstTxWarp>
          </a:bodyPr>
          <a:lstStyle/>
          <a:p>
            <a:r>
              <a:rPr lang="en-US" sz="9600" i="1" kern="10">
                <a:ln w="9525">
                  <a:solidFill>
                    <a:srgbClr val="FFFF00"/>
                  </a:solidFill>
                  <a:round/>
                  <a:headEnd/>
                  <a:tailEnd/>
                </a:ln>
                <a:solidFill>
                  <a:srgbClr val="CC0000"/>
                </a:solidFill>
                <a:effectLst>
                  <a:outerShdw dist="35921" dir="2700000" algn="ctr" rotWithShape="0">
                    <a:srgbClr val="808080"/>
                  </a:outerShdw>
                </a:effectLst>
                <a:latin typeface="Arial Black"/>
              </a:rPr>
              <a:t>outlines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0660"/>
                                        </p:tgtEl>
                                        <p:attrNameLst>
                                          <p:attrName>style.visibility</p:attrName>
                                        </p:attrNameLst>
                                      </p:cBhvr>
                                      <p:to>
                                        <p:strVal val="visible"/>
                                      </p:to>
                                    </p:set>
                                    <p:animEffect transition="in" filter="wipe(up)">
                                      <p:cBhvr>
                                        <p:cTn id="7" dur="500"/>
                                        <p:tgtEl>
                                          <p:spTgt spid="706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ctrTitle"/>
          </p:nvPr>
        </p:nvSpPr>
        <p:spPr>
          <a:xfrm>
            <a:off x="685800" y="609600"/>
            <a:ext cx="7848600" cy="2819400"/>
          </a:xfrm>
        </p:spPr>
        <p:txBody>
          <a:bodyPr/>
          <a:lstStyle/>
          <a:p>
            <a:pPr eaLnBrk="1" hangingPunct="1"/>
            <a:r>
              <a:rPr lang="en-US" sz="8800" smtClean="0">
                <a:solidFill>
                  <a:schemeClr val="bg1"/>
                </a:solidFill>
              </a:rPr>
              <a:t>the Constitution is divided into</a:t>
            </a:r>
          </a:p>
        </p:txBody>
      </p:sp>
      <p:sp>
        <p:nvSpPr>
          <p:cNvPr id="14339" name="Rectangle 1027"/>
          <p:cNvSpPr>
            <a:spLocks noGrp="1" noChangeArrowheads="1"/>
          </p:cNvSpPr>
          <p:nvPr>
            <p:ph type="subTitle" idx="1"/>
          </p:nvPr>
        </p:nvSpPr>
        <p:spPr>
          <a:xfrm>
            <a:off x="1371600" y="3429000"/>
            <a:ext cx="6400800" cy="2209800"/>
          </a:xfrm>
        </p:spPr>
        <p:txBody>
          <a:bodyPr/>
          <a:lstStyle/>
          <a:p>
            <a:pPr eaLnBrk="1" hangingPunct="1"/>
            <a:r>
              <a:rPr lang="en-US" sz="9600" b="1" i="1" u="sng" smtClean="0">
                <a:solidFill>
                  <a:schemeClr val="bg1"/>
                </a:solidFill>
              </a:rPr>
              <a:t> </a:t>
            </a:r>
          </a:p>
        </p:txBody>
      </p:sp>
      <p:sp>
        <p:nvSpPr>
          <p:cNvPr id="14340" name="WordArt 1028"/>
          <p:cNvSpPr>
            <a:spLocks noChangeArrowheads="1" noChangeShapeType="1" noTextEdit="1"/>
          </p:cNvSpPr>
          <p:nvPr/>
        </p:nvSpPr>
        <p:spPr bwMode="auto">
          <a:xfrm>
            <a:off x="1295400" y="3886200"/>
            <a:ext cx="6772275" cy="1704975"/>
          </a:xfrm>
          <a:prstGeom prst="rect">
            <a:avLst/>
          </a:prstGeom>
        </p:spPr>
        <p:txBody>
          <a:bodyPr wrap="none" fromWordArt="1">
            <a:prstTxWarp prst="textPlain">
              <a:avLst>
                <a:gd name="adj" fmla="val 50000"/>
              </a:avLst>
            </a:prstTxWarp>
          </a:bodyPr>
          <a:lstStyle/>
          <a:p>
            <a:r>
              <a:rPr lang="en-US" sz="9600" i="1" kern="10">
                <a:ln w="9525">
                  <a:solidFill>
                    <a:srgbClr val="FFFF00"/>
                  </a:solidFill>
                  <a:round/>
                  <a:headEnd/>
                  <a:tailEnd/>
                </a:ln>
                <a:solidFill>
                  <a:srgbClr val="CC0000"/>
                </a:solidFill>
                <a:effectLst>
                  <a:outerShdw dist="35921" dir="2700000" algn="ctr" rotWithShape="0">
                    <a:srgbClr val="808080"/>
                  </a:outerShdw>
                </a:effectLst>
                <a:latin typeface="Arial Black"/>
              </a:rPr>
              <a:t>7 ARTICLES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85800" y="533400"/>
            <a:ext cx="7772400" cy="1143000"/>
          </a:xfrm>
          <a:solidFill>
            <a:schemeClr val="tx2"/>
          </a:solidFill>
        </p:spPr>
        <p:txBody>
          <a:bodyPr/>
          <a:lstStyle/>
          <a:p>
            <a:pPr eaLnBrk="1" hangingPunct="1"/>
            <a:r>
              <a:rPr lang="en-US" sz="6600" smtClean="0">
                <a:solidFill>
                  <a:schemeClr val="bg1"/>
                </a:solidFill>
              </a:rPr>
              <a:t>example</a:t>
            </a:r>
          </a:p>
        </p:txBody>
      </p:sp>
      <p:sp>
        <p:nvSpPr>
          <p:cNvPr id="15363" name="Rectangle 3"/>
          <p:cNvSpPr>
            <a:spLocks noGrp="1" noChangeArrowheads="1"/>
          </p:cNvSpPr>
          <p:nvPr>
            <p:ph type="subTitle" idx="1"/>
          </p:nvPr>
        </p:nvSpPr>
        <p:spPr>
          <a:xfrm>
            <a:off x="304800" y="2286000"/>
            <a:ext cx="8610600" cy="3962400"/>
          </a:xfrm>
          <a:solidFill>
            <a:schemeClr val="tx2"/>
          </a:solidFill>
        </p:spPr>
        <p:txBody>
          <a:bodyPr/>
          <a:lstStyle/>
          <a:p>
            <a:pPr algn="l" eaLnBrk="1" hangingPunct="1"/>
            <a:r>
              <a:rPr lang="en-US" sz="6600" smtClean="0">
                <a:solidFill>
                  <a:srgbClr val="FFCC00"/>
                </a:solidFill>
              </a:rPr>
              <a:t> </a:t>
            </a:r>
            <a:r>
              <a:rPr lang="en-US" sz="6600" u="sng" smtClean="0">
                <a:solidFill>
                  <a:srgbClr val="FFCC00"/>
                </a:solidFill>
              </a:rPr>
              <a:t>ARTICLE</a:t>
            </a:r>
            <a:r>
              <a:rPr lang="en-US" sz="6600" smtClean="0">
                <a:solidFill>
                  <a:srgbClr val="FFCC00"/>
                </a:solidFill>
              </a:rPr>
              <a:t> </a:t>
            </a:r>
            <a:r>
              <a:rPr lang="en-US" sz="5400" smtClean="0">
                <a:solidFill>
                  <a:srgbClr val="FFCC00"/>
                </a:solidFill>
              </a:rPr>
              <a:t>(MAIN IDEA)</a:t>
            </a:r>
          </a:p>
          <a:p>
            <a:pPr algn="l" eaLnBrk="1" hangingPunct="1"/>
            <a:r>
              <a:rPr lang="en-US" sz="5400" smtClean="0">
                <a:solidFill>
                  <a:srgbClr val="FFCC00"/>
                </a:solidFill>
              </a:rPr>
              <a:t>    -</a:t>
            </a:r>
            <a:r>
              <a:rPr lang="en-US" sz="5400" u="sng" smtClean="0">
                <a:solidFill>
                  <a:srgbClr val="FFCC00"/>
                </a:solidFill>
              </a:rPr>
              <a:t>Section</a:t>
            </a:r>
            <a:r>
              <a:rPr lang="en-US" sz="5400" smtClean="0">
                <a:solidFill>
                  <a:srgbClr val="FFCC00"/>
                </a:solidFill>
              </a:rPr>
              <a:t> (supporting idea)</a:t>
            </a:r>
          </a:p>
          <a:p>
            <a:pPr algn="l" eaLnBrk="1" hangingPunct="1"/>
            <a:r>
              <a:rPr lang="en-US" sz="5400" smtClean="0">
                <a:solidFill>
                  <a:srgbClr val="FFCC00"/>
                </a:solidFill>
              </a:rPr>
              <a:t>	   </a:t>
            </a:r>
            <a:r>
              <a:rPr lang="en-US" sz="4800" smtClean="0">
                <a:solidFill>
                  <a:srgbClr val="FFCC00"/>
                </a:solidFill>
              </a:rPr>
              <a:t>-</a:t>
            </a:r>
            <a:r>
              <a:rPr lang="en-US" sz="4800" u="sng" smtClean="0">
                <a:solidFill>
                  <a:srgbClr val="FFCC00"/>
                </a:solidFill>
              </a:rPr>
              <a:t>Clause</a:t>
            </a:r>
            <a:r>
              <a:rPr lang="en-US" sz="4800" smtClean="0">
                <a:solidFill>
                  <a:srgbClr val="FFCC00"/>
                </a:solidFill>
              </a:rPr>
              <a:t> (support for section)</a:t>
            </a:r>
            <a:endParaRPr lang="en-US" sz="4800" u="sng" smtClean="0">
              <a:solidFill>
                <a:srgbClr val="FFCC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533400"/>
            <a:ext cx="7772400" cy="1143000"/>
          </a:xfrm>
          <a:solidFill>
            <a:schemeClr val="tx2"/>
          </a:solidFill>
        </p:spPr>
        <p:txBody>
          <a:bodyPr/>
          <a:lstStyle/>
          <a:p>
            <a:pPr eaLnBrk="1" hangingPunct="1"/>
            <a:r>
              <a:rPr lang="en-US" sz="6600" smtClean="0">
                <a:solidFill>
                  <a:schemeClr val="bg1"/>
                </a:solidFill>
              </a:rPr>
              <a:t>each article</a:t>
            </a:r>
          </a:p>
        </p:txBody>
      </p:sp>
      <p:sp>
        <p:nvSpPr>
          <p:cNvPr id="16387" name="Rectangle 3"/>
          <p:cNvSpPr>
            <a:spLocks noGrp="1" noChangeArrowheads="1"/>
          </p:cNvSpPr>
          <p:nvPr>
            <p:ph type="subTitle" idx="1"/>
          </p:nvPr>
        </p:nvSpPr>
        <p:spPr>
          <a:xfrm>
            <a:off x="304800" y="2286000"/>
            <a:ext cx="8610600" cy="3962400"/>
          </a:xfrm>
          <a:solidFill>
            <a:schemeClr val="tx2"/>
          </a:solidFill>
        </p:spPr>
        <p:txBody>
          <a:bodyPr/>
          <a:lstStyle/>
          <a:p>
            <a:pPr eaLnBrk="1" hangingPunct="1"/>
            <a:r>
              <a:rPr lang="en-US" sz="6600" smtClean="0">
                <a:solidFill>
                  <a:schemeClr val="bg1"/>
                </a:solidFill>
              </a:rPr>
              <a:t>is </a:t>
            </a:r>
            <a:r>
              <a:rPr lang="en-US" sz="6600" smtClean="0">
                <a:solidFill>
                  <a:srgbClr val="FFCC00"/>
                </a:solidFill>
              </a:rPr>
              <a:t>like a paragraph</a:t>
            </a:r>
          </a:p>
          <a:p>
            <a:pPr eaLnBrk="1" hangingPunct="1"/>
            <a:r>
              <a:rPr lang="en-US" sz="6600" smtClean="0">
                <a:solidFill>
                  <a:schemeClr val="bg1"/>
                </a:solidFill>
              </a:rPr>
              <a:t>in an</a:t>
            </a:r>
          </a:p>
          <a:p>
            <a:pPr eaLnBrk="1" hangingPunct="1"/>
            <a:r>
              <a:rPr lang="en-US" sz="6600" smtClean="0">
                <a:solidFill>
                  <a:schemeClr val="bg1"/>
                </a:solidFill>
              </a:rPr>
              <a:t>essay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304800" y="381000"/>
            <a:ext cx="8534400" cy="1676400"/>
          </a:xfrm>
          <a:solidFill>
            <a:schemeClr val="tx2"/>
          </a:solidFill>
        </p:spPr>
        <p:txBody>
          <a:bodyPr/>
          <a:lstStyle/>
          <a:p>
            <a:pPr algn="l" eaLnBrk="1" hangingPunct="1"/>
            <a:r>
              <a:rPr lang="en-US" sz="9600" smtClean="0">
                <a:solidFill>
                  <a:srgbClr val="CC0000"/>
                </a:solidFill>
              </a:rPr>
              <a:t>ARTICLE  </a:t>
            </a:r>
          </a:p>
        </p:txBody>
      </p:sp>
      <p:sp>
        <p:nvSpPr>
          <p:cNvPr id="17411" name="Rectangle 3"/>
          <p:cNvSpPr>
            <a:spLocks noGrp="1" noChangeArrowheads="1"/>
          </p:cNvSpPr>
          <p:nvPr>
            <p:ph type="subTitle" idx="1"/>
          </p:nvPr>
        </p:nvSpPr>
        <p:spPr>
          <a:xfrm>
            <a:off x="304800" y="2057400"/>
            <a:ext cx="8534400" cy="4419600"/>
          </a:xfrm>
          <a:solidFill>
            <a:srgbClr val="FFCC99"/>
          </a:solidFill>
        </p:spPr>
        <p:txBody>
          <a:bodyPr/>
          <a:lstStyle/>
          <a:p>
            <a:pPr eaLnBrk="1" hangingPunct="1"/>
            <a:r>
              <a:rPr lang="en-US" sz="6600" smtClean="0">
                <a:solidFill>
                  <a:schemeClr val="tx2"/>
                </a:solidFill>
              </a:rPr>
              <a:t>sets up powers of the</a:t>
            </a:r>
            <a:r>
              <a:rPr lang="en-US" sz="8800" smtClean="0">
                <a:solidFill>
                  <a:schemeClr val="tx2"/>
                </a:solidFill>
              </a:rPr>
              <a:t> </a:t>
            </a:r>
          </a:p>
          <a:p>
            <a:pPr eaLnBrk="1" hangingPunct="1"/>
            <a:r>
              <a:rPr lang="en-US" sz="8000" smtClean="0">
                <a:solidFill>
                  <a:srgbClr val="CC0000"/>
                </a:solidFill>
              </a:rPr>
              <a:t>LEGISLATIVE</a:t>
            </a:r>
          </a:p>
          <a:p>
            <a:pPr eaLnBrk="1" hangingPunct="1"/>
            <a:r>
              <a:rPr lang="en-US" sz="8000" smtClean="0">
                <a:solidFill>
                  <a:srgbClr val="CC0000"/>
                </a:solidFill>
              </a:rPr>
              <a:t>BRANCH</a:t>
            </a:r>
          </a:p>
        </p:txBody>
      </p:sp>
      <p:sp>
        <p:nvSpPr>
          <p:cNvPr id="17412" name="WordArt 4"/>
          <p:cNvSpPr>
            <a:spLocks noChangeArrowheads="1" noChangeShapeType="1" noTextEdit="1"/>
          </p:cNvSpPr>
          <p:nvPr/>
        </p:nvSpPr>
        <p:spPr bwMode="auto">
          <a:xfrm>
            <a:off x="6629400" y="533400"/>
            <a:ext cx="609600" cy="1381125"/>
          </a:xfrm>
          <a:prstGeom prst="rect">
            <a:avLst/>
          </a:prstGeom>
        </p:spPr>
        <p:txBody>
          <a:bodyPr wrap="none" fromWordArt="1">
            <a:prstTxWarp prst="textPlain">
              <a:avLst>
                <a:gd name="adj" fmla="val 50000"/>
              </a:avLst>
            </a:prstTxWarp>
            <a:scene3d>
              <a:camera prst="legacyPerspectiveTopLeft"/>
              <a:lightRig rig="legacyNormal3" dir="r"/>
            </a:scene3d>
            <a:sp3d extrusionH="201600" prstMaterial="legacyMetal">
              <a:extrusionClr>
                <a:srgbClr val="FFFFFF"/>
              </a:extrusionClr>
            </a:sp3d>
          </a:bodyPr>
          <a:lstStyle/>
          <a:p>
            <a:r>
              <a:rPr lang="en-US" sz="9600" kern="10">
                <a:ln w="9525">
                  <a:round/>
                  <a:headEnd/>
                  <a:tailEnd/>
                </a:ln>
                <a:gradFill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atin typeface="Times New Roman"/>
                <a:cs typeface="Times New Roman"/>
              </a:rPr>
              <a:t>1</a:t>
            </a:r>
          </a:p>
        </p:txBody>
      </p:sp>
    </p:spTree>
  </p:cSld>
  <p:clrMapOvr>
    <a:masterClrMapping/>
  </p:clrMapOvr>
  <p:transition spd="slow">
    <p:cover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304800" y="381000"/>
            <a:ext cx="8534400" cy="1676400"/>
          </a:xfrm>
          <a:solidFill>
            <a:schemeClr val="tx2"/>
          </a:solidFill>
        </p:spPr>
        <p:txBody>
          <a:bodyPr/>
          <a:lstStyle/>
          <a:p>
            <a:pPr algn="l" eaLnBrk="1" hangingPunct="1"/>
            <a:r>
              <a:rPr lang="en-US" sz="9600" smtClean="0">
                <a:solidFill>
                  <a:srgbClr val="CC0000"/>
                </a:solidFill>
              </a:rPr>
              <a:t>ARTICLE  </a:t>
            </a:r>
          </a:p>
        </p:txBody>
      </p:sp>
      <p:sp>
        <p:nvSpPr>
          <p:cNvPr id="18435" name="Rectangle 3"/>
          <p:cNvSpPr>
            <a:spLocks noGrp="1" noChangeArrowheads="1"/>
          </p:cNvSpPr>
          <p:nvPr>
            <p:ph type="subTitle" idx="1"/>
          </p:nvPr>
        </p:nvSpPr>
        <p:spPr>
          <a:xfrm>
            <a:off x="0" y="2057400"/>
            <a:ext cx="9144000" cy="4419600"/>
          </a:xfrm>
          <a:solidFill>
            <a:srgbClr val="FFCC99"/>
          </a:solidFill>
        </p:spPr>
        <p:txBody>
          <a:bodyPr/>
          <a:lstStyle/>
          <a:p>
            <a:pPr eaLnBrk="1" hangingPunct="1"/>
            <a:r>
              <a:rPr lang="en-US" sz="5400" b="1" smtClean="0">
                <a:solidFill>
                  <a:srgbClr val="CC0000"/>
                </a:solidFill>
              </a:rPr>
              <a:t>LEGISLATIVE BRANCH= </a:t>
            </a:r>
          </a:p>
          <a:p>
            <a:pPr algn="l" eaLnBrk="1" hangingPunct="1">
              <a:buFontTx/>
              <a:buChar char="•"/>
            </a:pPr>
            <a:r>
              <a:rPr lang="en-US" sz="6600" smtClean="0">
                <a:solidFill>
                  <a:srgbClr val="CC0000"/>
                </a:solidFill>
              </a:rPr>
              <a:t>Congress</a:t>
            </a:r>
          </a:p>
          <a:p>
            <a:pPr eaLnBrk="1" hangingPunct="1">
              <a:buFontTx/>
              <a:buChar char="•"/>
            </a:pPr>
            <a:r>
              <a:rPr lang="en-US" sz="6600" smtClean="0">
                <a:solidFill>
                  <a:srgbClr val="CC0000"/>
                </a:solidFill>
              </a:rPr>
              <a:t>Divided into 2 house</a:t>
            </a:r>
          </a:p>
          <a:p>
            <a:pPr eaLnBrk="1" hangingPunct="1">
              <a:buFontTx/>
              <a:buChar char="•"/>
            </a:pPr>
            <a:r>
              <a:rPr lang="en-US" sz="6600" smtClean="0">
                <a:solidFill>
                  <a:srgbClr val="CC0000"/>
                </a:solidFill>
              </a:rPr>
              <a:t>Makes the laws</a:t>
            </a:r>
          </a:p>
        </p:txBody>
      </p:sp>
      <p:sp>
        <p:nvSpPr>
          <p:cNvPr id="18436" name="WordArt 4"/>
          <p:cNvSpPr>
            <a:spLocks noChangeArrowheads="1" noChangeShapeType="1" noTextEdit="1"/>
          </p:cNvSpPr>
          <p:nvPr/>
        </p:nvSpPr>
        <p:spPr bwMode="auto">
          <a:xfrm>
            <a:off x="6629400" y="533400"/>
            <a:ext cx="609600" cy="1381125"/>
          </a:xfrm>
          <a:prstGeom prst="rect">
            <a:avLst/>
          </a:prstGeom>
        </p:spPr>
        <p:txBody>
          <a:bodyPr wrap="none" fromWordArt="1">
            <a:prstTxWarp prst="textPlain">
              <a:avLst>
                <a:gd name="adj" fmla="val 50000"/>
              </a:avLst>
            </a:prstTxWarp>
            <a:scene3d>
              <a:camera prst="legacyPerspectiveTopLeft"/>
              <a:lightRig rig="legacyNormal3" dir="r"/>
            </a:scene3d>
            <a:sp3d extrusionH="201600" prstMaterial="legacyMetal">
              <a:extrusionClr>
                <a:srgbClr val="FFFFFF"/>
              </a:extrusionClr>
            </a:sp3d>
          </a:bodyPr>
          <a:lstStyle/>
          <a:p>
            <a:r>
              <a:rPr lang="en-US" sz="9600" kern="10">
                <a:ln w="9525">
                  <a:round/>
                  <a:headEnd/>
                  <a:tailEnd/>
                </a:ln>
                <a:gradFill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atin typeface="Times New Roman"/>
                <a:cs typeface="Times New Roman"/>
              </a:rPr>
              <a:t>1</a:t>
            </a:r>
          </a:p>
        </p:txBody>
      </p:sp>
    </p:spTree>
  </p:cSld>
  <p:clrMapOvr>
    <a:masterClrMapping/>
  </p:clrMapOvr>
  <p:transition spd="slow">
    <p:cover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304800" y="381000"/>
            <a:ext cx="8534400" cy="1676400"/>
          </a:xfrm>
          <a:solidFill>
            <a:schemeClr val="tx2"/>
          </a:solidFill>
        </p:spPr>
        <p:txBody>
          <a:bodyPr/>
          <a:lstStyle/>
          <a:p>
            <a:pPr algn="l" eaLnBrk="1" hangingPunct="1"/>
            <a:r>
              <a:rPr lang="en-US" sz="9600" smtClean="0">
                <a:solidFill>
                  <a:srgbClr val="CC0000"/>
                </a:solidFill>
              </a:rPr>
              <a:t>ARTICLE</a:t>
            </a:r>
          </a:p>
        </p:txBody>
      </p:sp>
      <p:sp>
        <p:nvSpPr>
          <p:cNvPr id="19459" name="Rectangle 3"/>
          <p:cNvSpPr>
            <a:spLocks noGrp="1" noChangeArrowheads="1"/>
          </p:cNvSpPr>
          <p:nvPr>
            <p:ph type="subTitle" idx="1"/>
          </p:nvPr>
        </p:nvSpPr>
        <p:spPr>
          <a:xfrm>
            <a:off x="304800" y="2057400"/>
            <a:ext cx="8534400" cy="4419600"/>
          </a:xfrm>
          <a:solidFill>
            <a:srgbClr val="FFCC99"/>
          </a:solidFill>
        </p:spPr>
        <p:txBody>
          <a:bodyPr/>
          <a:lstStyle/>
          <a:p>
            <a:pPr eaLnBrk="1" hangingPunct="1"/>
            <a:r>
              <a:rPr lang="en-US" sz="6600" smtClean="0">
                <a:solidFill>
                  <a:schemeClr val="tx2"/>
                </a:solidFill>
              </a:rPr>
              <a:t>sets up</a:t>
            </a:r>
            <a:r>
              <a:rPr lang="en-US" sz="8800" smtClean="0">
                <a:solidFill>
                  <a:schemeClr val="tx2"/>
                </a:solidFill>
              </a:rPr>
              <a:t> </a:t>
            </a:r>
            <a:r>
              <a:rPr lang="en-US" sz="6600" smtClean="0">
                <a:solidFill>
                  <a:schemeClr val="tx2"/>
                </a:solidFill>
              </a:rPr>
              <a:t>powers of the </a:t>
            </a:r>
          </a:p>
          <a:p>
            <a:pPr eaLnBrk="1" hangingPunct="1"/>
            <a:r>
              <a:rPr lang="en-US" sz="8000" smtClean="0">
                <a:solidFill>
                  <a:srgbClr val="CC0000"/>
                </a:solidFill>
              </a:rPr>
              <a:t>EXECUTIVE</a:t>
            </a:r>
          </a:p>
          <a:p>
            <a:pPr eaLnBrk="1" hangingPunct="1"/>
            <a:r>
              <a:rPr lang="en-US" sz="8000" smtClean="0">
                <a:solidFill>
                  <a:srgbClr val="CC0000"/>
                </a:solidFill>
              </a:rPr>
              <a:t>BRANCH</a:t>
            </a:r>
          </a:p>
        </p:txBody>
      </p:sp>
      <p:sp>
        <p:nvSpPr>
          <p:cNvPr id="19460" name="WordArt 4"/>
          <p:cNvSpPr>
            <a:spLocks noChangeArrowheads="1" noChangeShapeType="1" noTextEdit="1"/>
          </p:cNvSpPr>
          <p:nvPr/>
        </p:nvSpPr>
        <p:spPr bwMode="auto">
          <a:xfrm>
            <a:off x="6705600" y="609600"/>
            <a:ext cx="609600" cy="1381125"/>
          </a:xfrm>
          <a:prstGeom prst="rect">
            <a:avLst/>
          </a:prstGeom>
        </p:spPr>
        <p:txBody>
          <a:bodyPr wrap="none" fromWordArt="1">
            <a:prstTxWarp prst="textPlain">
              <a:avLst>
                <a:gd name="adj" fmla="val 50000"/>
              </a:avLst>
            </a:prstTxWarp>
            <a:scene3d>
              <a:camera prst="legacyPerspectiveTopLeft"/>
              <a:lightRig rig="legacyNormal3" dir="r"/>
            </a:scene3d>
            <a:sp3d extrusionH="201600" prstMaterial="legacyMetal">
              <a:extrusionClr>
                <a:srgbClr val="FFFFFF"/>
              </a:extrusionClr>
            </a:sp3d>
          </a:bodyPr>
          <a:lstStyle/>
          <a:p>
            <a:r>
              <a:rPr lang="en-US" sz="9600" kern="10">
                <a:ln w="9525">
                  <a:round/>
                  <a:headEnd/>
                  <a:tailEnd/>
                </a:ln>
                <a:gradFill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atin typeface="Times New Roman"/>
                <a:cs typeface="Times New Roman"/>
              </a:rPr>
              <a:t>2</a:t>
            </a:r>
          </a:p>
        </p:txBody>
      </p:sp>
    </p:spTree>
  </p:cSld>
  <p:clrMapOvr>
    <a:masterClrMapping/>
  </p:clrMapOvr>
  <p:transition spd="slow">
    <p:cover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0"/>
            <a:ext cx="5867400" cy="1143000"/>
          </a:xfrm>
          <a:solidFill>
            <a:srgbClr val="CC0000"/>
          </a:solidFill>
        </p:spPr>
        <p:txBody>
          <a:bodyPr/>
          <a:lstStyle/>
          <a:p>
            <a:pPr eaLnBrk="1" hangingPunct="1"/>
            <a:r>
              <a:rPr lang="en-US" sz="6000" smtClean="0">
                <a:solidFill>
                  <a:schemeClr val="bg1"/>
                </a:solidFill>
              </a:rPr>
              <a:t>The Constitution</a:t>
            </a:r>
          </a:p>
        </p:txBody>
      </p:sp>
      <p:sp>
        <p:nvSpPr>
          <p:cNvPr id="3075" name="Rectangle 3"/>
          <p:cNvSpPr>
            <a:spLocks noGrp="1" noChangeArrowheads="1"/>
          </p:cNvSpPr>
          <p:nvPr>
            <p:ph type="subTitle" idx="1"/>
          </p:nvPr>
        </p:nvSpPr>
        <p:spPr>
          <a:xfrm>
            <a:off x="2133600" y="2286000"/>
            <a:ext cx="7010400" cy="4572000"/>
          </a:xfrm>
          <a:solidFill>
            <a:schemeClr val="tx1"/>
          </a:solidFill>
        </p:spPr>
        <p:txBody>
          <a:bodyPr/>
          <a:lstStyle/>
          <a:p>
            <a:pPr eaLnBrk="1" hangingPunct="1"/>
            <a:endParaRPr lang="en-US" sz="6000" smtClean="0">
              <a:solidFill>
                <a:schemeClr val="bg1"/>
              </a:solidFill>
            </a:endParaRPr>
          </a:p>
          <a:p>
            <a:pPr eaLnBrk="1" hangingPunct="1"/>
            <a:endParaRPr lang="en-US" sz="2400" smtClean="0">
              <a:solidFill>
                <a:schemeClr val="bg1"/>
              </a:solidFill>
            </a:endParaRPr>
          </a:p>
          <a:p>
            <a:pPr eaLnBrk="1" hangingPunct="1"/>
            <a:r>
              <a:rPr lang="en-US" sz="6000" smtClean="0">
                <a:solidFill>
                  <a:schemeClr val="bg1"/>
                </a:solidFill>
              </a:rPr>
              <a:t>the plan for the US government;</a:t>
            </a:r>
          </a:p>
          <a:p>
            <a:pPr eaLnBrk="1" hangingPunct="1"/>
            <a:endParaRPr lang="en-US" sz="6000" smtClean="0">
              <a:solidFill>
                <a:schemeClr val="bg1"/>
              </a:solidFill>
            </a:endParaRPr>
          </a:p>
        </p:txBody>
      </p:sp>
      <p:sp>
        <p:nvSpPr>
          <p:cNvPr id="10244" name="WordArt 4"/>
          <p:cNvSpPr>
            <a:spLocks noChangeArrowheads="1" noChangeShapeType="1" noTextEdit="1"/>
          </p:cNvSpPr>
          <p:nvPr/>
        </p:nvSpPr>
        <p:spPr bwMode="auto">
          <a:xfrm>
            <a:off x="3352800" y="2514600"/>
            <a:ext cx="4648200" cy="1371600"/>
          </a:xfrm>
          <a:prstGeom prst="rect">
            <a:avLst/>
          </a:prstGeom>
        </p:spPr>
        <p:txBody>
          <a:bodyPr wrap="none" fromWordArt="1">
            <a:prstTxWarp prst="textPlain">
              <a:avLst>
                <a:gd name="adj" fmla="val 50000"/>
              </a:avLst>
            </a:prstTxWarp>
          </a:bodyPr>
          <a:lstStyle/>
          <a:p>
            <a:r>
              <a:rPr lang="en-US" sz="60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outerShdw>
                </a:effectLst>
                <a:latin typeface="Impact"/>
              </a:rPr>
              <a:t>outlines</a:t>
            </a:r>
          </a:p>
        </p:txBody>
      </p:sp>
      <p:sp>
        <p:nvSpPr>
          <p:cNvPr id="10245" name="WordArt 5"/>
          <p:cNvSpPr>
            <a:spLocks noChangeArrowheads="1" noChangeShapeType="1" noTextEdit="1"/>
          </p:cNvSpPr>
          <p:nvPr/>
        </p:nvSpPr>
        <p:spPr bwMode="auto">
          <a:xfrm>
            <a:off x="2514600" y="5943600"/>
            <a:ext cx="6324600" cy="571500"/>
          </a:xfrm>
          <a:prstGeom prst="rect">
            <a:avLst/>
          </a:prstGeom>
        </p:spPr>
        <p:txBody>
          <a:bodyPr wrap="none" fromWordArt="1">
            <a:prstTxWarp prst="textPlain">
              <a:avLst>
                <a:gd name="adj" fmla="val 50000"/>
              </a:avLst>
            </a:prstTxWarp>
          </a:bodyPr>
          <a:lstStyle/>
          <a:p>
            <a:r>
              <a:rPr lang="en-US" sz="36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outerShdw>
                </a:effectLst>
                <a:latin typeface="Impact"/>
              </a:rPr>
              <a:t>it is a framework</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10244"/>
                                        </p:tgtEl>
                                        <p:attrNameLst>
                                          <p:attrName>style.visibility</p:attrName>
                                        </p:attrNameLst>
                                      </p:cBhvr>
                                      <p:to>
                                        <p:strVal val="visible"/>
                                      </p:to>
                                    </p:set>
                                    <p:anim calcmode="lin" valueType="num">
                                      <p:cBhvr additive="base">
                                        <p:cTn id="7" dur="500" fill="hold"/>
                                        <p:tgtEl>
                                          <p:spTgt spid="10244"/>
                                        </p:tgtEl>
                                        <p:attrNameLst>
                                          <p:attrName>ppt_x</p:attrName>
                                        </p:attrNameLst>
                                      </p:cBhvr>
                                      <p:tavLst>
                                        <p:tav tm="0">
                                          <p:val>
                                            <p:strVal val="0-#ppt_w/2"/>
                                          </p:val>
                                        </p:tav>
                                        <p:tav tm="100000">
                                          <p:val>
                                            <p:strVal val="#ppt_x"/>
                                          </p:val>
                                        </p:tav>
                                      </p:tavLst>
                                    </p:anim>
                                    <p:anim calcmode="lin" valueType="num">
                                      <p:cBhvr additive="base">
                                        <p:cTn id="8" dur="500" fill="hold"/>
                                        <p:tgtEl>
                                          <p:spTgt spid="1024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10245"/>
                                        </p:tgtEl>
                                        <p:attrNameLst>
                                          <p:attrName>style.visibility</p:attrName>
                                        </p:attrNameLst>
                                      </p:cBhvr>
                                      <p:to>
                                        <p:strVal val="visible"/>
                                      </p:to>
                                    </p:set>
                                    <p:anim calcmode="lin" valueType="num">
                                      <p:cBhvr additive="base">
                                        <p:cTn id="13" dur="500" fill="hold"/>
                                        <p:tgtEl>
                                          <p:spTgt spid="10245"/>
                                        </p:tgtEl>
                                        <p:attrNameLst>
                                          <p:attrName>ppt_x</p:attrName>
                                        </p:attrNameLst>
                                      </p:cBhvr>
                                      <p:tavLst>
                                        <p:tav tm="0">
                                          <p:val>
                                            <p:strVal val="0-#ppt_w/2"/>
                                          </p:val>
                                        </p:tav>
                                        <p:tav tm="100000">
                                          <p:val>
                                            <p:strVal val="#ppt_x"/>
                                          </p:val>
                                        </p:tav>
                                      </p:tavLst>
                                    </p:anim>
                                    <p:anim calcmode="lin" valueType="num">
                                      <p:cBhvr additive="base">
                                        <p:cTn id="14" dur="500" fill="hold"/>
                                        <p:tgtEl>
                                          <p:spTgt spid="1024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animBg="1"/>
      <p:bldP spid="10245"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304800" y="381000"/>
            <a:ext cx="8534400" cy="1676400"/>
          </a:xfrm>
          <a:solidFill>
            <a:schemeClr val="tx2"/>
          </a:solidFill>
        </p:spPr>
        <p:txBody>
          <a:bodyPr/>
          <a:lstStyle/>
          <a:p>
            <a:pPr algn="l" eaLnBrk="1" hangingPunct="1"/>
            <a:r>
              <a:rPr lang="en-US" sz="9600" smtClean="0">
                <a:solidFill>
                  <a:srgbClr val="CC0000"/>
                </a:solidFill>
              </a:rPr>
              <a:t>ARTICLE</a:t>
            </a:r>
          </a:p>
        </p:txBody>
      </p:sp>
      <p:sp>
        <p:nvSpPr>
          <p:cNvPr id="20483" name="Rectangle 3"/>
          <p:cNvSpPr>
            <a:spLocks noGrp="1" noChangeArrowheads="1"/>
          </p:cNvSpPr>
          <p:nvPr>
            <p:ph type="subTitle" idx="1"/>
          </p:nvPr>
        </p:nvSpPr>
        <p:spPr>
          <a:xfrm>
            <a:off x="304800" y="2057400"/>
            <a:ext cx="8534400" cy="4419600"/>
          </a:xfrm>
          <a:solidFill>
            <a:srgbClr val="FFCC99"/>
          </a:solidFill>
        </p:spPr>
        <p:txBody>
          <a:bodyPr/>
          <a:lstStyle/>
          <a:p>
            <a:pPr eaLnBrk="1" hangingPunct="1"/>
            <a:r>
              <a:rPr lang="en-US" sz="6000" smtClean="0">
                <a:solidFill>
                  <a:srgbClr val="CC0000"/>
                </a:solidFill>
              </a:rPr>
              <a:t>EXECUTIVE BRANCH=</a:t>
            </a:r>
          </a:p>
          <a:p>
            <a:pPr eaLnBrk="1" hangingPunct="1">
              <a:buFontTx/>
              <a:buChar char="•"/>
            </a:pPr>
            <a:r>
              <a:rPr lang="en-US" sz="6600" smtClean="0">
                <a:solidFill>
                  <a:srgbClr val="CC0000"/>
                </a:solidFill>
              </a:rPr>
              <a:t>Led by the President</a:t>
            </a:r>
          </a:p>
          <a:p>
            <a:pPr eaLnBrk="1" hangingPunct="1">
              <a:buFontTx/>
              <a:buChar char="•"/>
            </a:pPr>
            <a:r>
              <a:rPr lang="en-US" sz="6600" smtClean="0">
                <a:solidFill>
                  <a:srgbClr val="CC0000"/>
                </a:solidFill>
              </a:rPr>
              <a:t>Enforces laws of Congress</a:t>
            </a:r>
          </a:p>
        </p:txBody>
      </p:sp>
      <p:sp>
        <p:nvSpPr>
          <p:cNvPr id="20484" name="WordArt 4"/>
          <p:cNvSpPr>
            <a:spLocks noChangeArrowheads="1" noChangeShapeType="1" noTextEdit="1"/>
          </p:cNvSpPr>
          <p:nvPr/>
        </p:nvSpPr>
        <p:spPr bwMode="auto">
          <a:xfrm>
            <a:off x="6705600" y="609600"/>
            <a:ext cx="609600" cy="1381125"/>
          </a:xfrm>
          <a:prstGeom prst="rect">
            <a:avLst/>
          </a:prstGeom>
        </p:spPr>
        <p:txBody>
          <a:bodyPr wrap="none" fromWordArt="1">
            <a:prstTxWarp prst="textPlain">
              <a:avLst>
                <a:gd name="adj" fmla="val 50000"/>
              </a:avLst>
            </a:prstTxWarp>
            <a:scene3d>
              <a:camera prst="legacyPerspectiveTopLeft"/>
              <a:lightRig rig="legacyNormal3" dir="r"/>
            </a:scene3d>
            <a:sp3d extrusionH="201600" prstMaterial="legacyMetal">
              <a:extrusionClr>
                <a:srgbClr val="FFFFFF"/>
              </a:extrusionClr>
            </a:sp3d>
          </a:bodyPr>
          <a:lstStyle/>
          <a:p>
            <a:r>
              <a:rPr lang="en-US" sz="9600" kern="10">
                <a:ln w="9525">
                  <a:round/>
                  <a:headEnd/>
                  <a:tailEnd/>
                </a:ln>
                <a:gradFill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atin typeface="Times New Roman"/>
                <a:cs typeface="Times New Roman"/>
              </a:rPr>
              <a:t>2</a:t>
            </a:r>
          </a:p>
        </p:txBody>
      </p:sp>
    </p:spTree>
  </p:cSld>
  <p:clrMapOvr>
    <a:masterClrMapping/>
  </p:clrMapOvr>
  <p:transition spd="slow">
    <p:cover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304800" y="381000"/>
            <a:ext cx="8534400" cy="1676400"/>
          </a:xfrm>
          <a:solidFill>
            <a:schemeClr val="tx2"/>
          </a:solidFill>
        </p:spPr>
        <p:txBody>
          <a:bodyPr/>
          <a:lstStyle/>
          <a:p>
            <a:pPr algn="l" eaLnBrk="1" hangingPunct="1"/>
            <a:r>
              <a:rPr lang="en-US" sz="9600" smtClean="0">
                <a:solidFill>
                  <a:srgbClr val="CC0000"/>
                </a:solidFill>
              </a:rPr>
              <a:t>ARTICLE</a:t>
            </a:r>
          </a:p>
        </p:txBody>
      </p:sp>
      <p:sp>
        <p:nvSpPr>
          <p:cNvPr id="21507" name="Rectangle 3"/>
          <p:cNvSpPr>
            <a:spLocks noGrp="1" noChangeArrowheads="1"/>
          </p:cNvSpPr>
          <p:nvPr>
            <p:ph type="subTitle" idx="1"/>
          </p:nvPr>
        </p:nvSpPr>
        <p:spPr>
          <a:xfrm>
            <a:off x="304800" y="2057400"/>
            <a:ext cx="8534400" cy="4419600"/>
          </a:xfrm>
          <a:solidFill>
            <a:srgbClr val="FFCC99"/>
          </a:solidFill>
        </p:spPr>
        <p:txBody>
          <a:bodyPr/>
          <a:lstStyle/>
          <a:p>
            <a:pPr eaLnBrk="1" hangingPunct="1"/>
            <a:r>
              <a:rPr lang="en-US" sz="6600" smtClean="0">
                <a:solidFill>
                  <a:schemeClr val="tx2"/>
                </a:solidFill>
              </a:rPr>
              <a:t>sets up powers of the </a:t>
            </a:r>
          </a:p>
          <a:p>
            <a:pPr eaLnBrk="1" hangingPunct="1"/>
            <a:r>
              <a:rPr lang="en-US" sz="8000" smtClean="0">
                <a:solidFill>
                  <a:srgbClr val="CC0000"/>
                </a:solidFill>
              </a:rPr>
              <a:t>JUDICIAL</a:t>
            </a:r>
          </a:p>
          <a:p>
            <a:pPr eaLnBrk="1" hangingPunct="1"/>
            <a:r>
              <a:rPr lang="en-US" sz="8000" smtClean="0">
                <a:solidFill>
                  <a:srgbClr val="CC0000"/>
                </a:solidFill>
              </a:rPr>
              <a:t>BRANCH</a:t>
            </a:r>
          </a:p>
        </p:txBody>
      </p:sp>
      <p:sp>
        <p:nvSpPr>
          <p:cNvPr id="21508" name="WordArt 4"/>
          <p:cNvSpPr>
            <a:spLocks noChangeArrowheads="1" noChangeShapeType="1" noTextEdit="1"/>
          </p:cNvSpPr>
          <p:nvPr/>
        </p:nvSpPr>
        <p:spPr bwMode="auto">
          <a:xfrm>
            <a:off x="6705600" y="609600"/>
            <a:ext cx="609600" cy="1381125"/>
          </a:xfrm>
          <a:prstGeom prst="rect">
            <a:avLst/>
          </a:prstGeom>
        </p:spPr>
        <p:txBody>
          <a:bodyPr wrap="none" fromWordArt="1">
            <a:prstTxWarp prst="textPlain">
              <a:avLst>
                <a:gd name="adj" fmla="val 50000"/>
              </a:avLst>
            </a:prstTxWarp>
            <a:scene3d>
              <a:camera prst="legacyPerspectiveTopLeft"/>
              <a:lightRig rig="legacyNormal3" dir="r"/>
            </a:scene3d>
            <a:sp3d extrusionH="201600" prstMaterial="legacyMetal">
              <a:extrusionClr>
                <a:srgbClr val="FFFFFF"/>
              </a:extrusionClr>
            </a:sp3d>
          </a:bodyPr>
          <a:lstStyle/>
          <a:p>
            <a:r>
              <a:rPr lang="en-US" sz="9600" kern="10">
                <a:ln w="9525">
                  <a:round/>
                  <a:headEnd/>
                  <a:tailEnd/>
                </a:ln>
                <a:gradFill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atin typeface="Times New Roman"/>
                <a:cs typeface="Times New Roman"/>
              </a:rPr>
              <a:t>3</a:t>
            </a:r>
          </a:p>
        </p:txBody>
      </p:sp>
    </p:spTree>
  </p:cSld>
  <p:clrMapOvr>
    <a:masterClrMapping/>
  </p:clrMapOvr>
  <p:transition spd="slow">
    <p:cover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304800" y="381000"/>
            <a:ext cx="8534400" cy="1676400"/>
          </a:xfrm>
          <a:solidFill>
            <a:schemeClr val="tx2"/>
          </a:solidFill>
        </p:spPr>
        <p:txBody>
          <a:bodyPr/>
          <a:lstStyle/>
          <a:p>
            <a:pPr algn="l" eaLnBrk="1" hangingPunct="1"/>
            <a:r>
              <a:rPr lang="en-US" sz="9600" smtClean="0">
                <a:solidFill>
                  <a:srgbClr val="CC0000"/>
                </a:solidFill>
              </a:rPr>
              <a:t>ARTICLE</a:t>
            </a:r>
          </a:p>
        </p:txBody>
      </p:sp>
      <p:sp>
        <p:nvSpPr>
          <p:cNvPr id="22531" name="Rectangle 3"/>
          <p:cNvSpPr>
            <a:spLocks noGrp="1" noChangeArrowheads="1"/>
          </p:cNvSpPr>
          <p:nvPr>
            <p:ph type="subTitle" idx="1"/>
          </p:nvPr>
        </p:nvSpPr>
        <p:spPr>
          <a:xfrm>
            <a:off x="304800" y="2057400"/>
            <a:ext cx="8534400" cy="4419600"/>
          </a:xfrm>
          <a:solidFill>
            <a:srgbClr val="FFCC99"/>
          </a:solidFill>
        </p:spPr>
        <p:txBody>
          <a:bodyPr/>
          <a:lstStyle/>
          <a:p>
            <a:pPr eaLnBrk="1" hangingPunct="1"/>
            <a:r>
              <a:rPr lang="en-US" sz="6600" smtClean="0">
                <a:solidFill>
                  <a:srgbClr val="CC0000"/>
                </a:solidFill>
              </a:rPr>
              <a:t>JUDICIAL BRANCH=</a:t>
            </a:r>
          </a:p>
          <a:p>
            <a:pPr eaLnBrk="1" hangingPunct="1">
              <a:buFontTx/>
              <a:buChar char="•"/>
            </a:pPr>
            <a:r>
              <a:rPr lang="en-US" sz="6000" smtClean="0">
                <a:solidFill>
                  <a:srgbClr val="CC0000"/>
                </a:solidFill>
              </a:rPr>
              <a:t>Supreme Court </a:t>
            </a:r>
          </a:p>
          <a:p>
            <a:pPr eaLnBrk="1" hangingPunct="1">
              <a:buFontTx/>
              <a:buChar char="•"/>
            </a:pPr>
            <a:r>
              <a:rPr lang="en-US" sz="6000" smtClean="0">
                <a:solidFill>
                  <a:srgbClr val="CC0000"/>
                </a:solidFill>
              </a:rPr>
              <a:t>other federal courts</a:t>
            </a:r>
          </a:p>
          <a:p>
            <a:pPr eaLnBrk="1" hangingPunct="1">
              <a:buFontTx/>
              <a:buChar char="•"/>
            </a:pPr>
            <a:r>
              <a:rPr lang="en-US" sz="6000" smtClean="0">
                <a:solidFill>
                  <a:srgbClr val="CC0000"/>
                </a:solidFill>
              </a:rPr>
              <a:t>Interprets laws </a:t>
            </a:r>
          </a:p>
        </p:txBody>
      </p:sp>
      <p:sp>
        <p:nvSpPr>
          <p:cNvPr id="22532" name="WordArt 4"/>
          <p:cNvSpPr>
            <a:spLocks noChangeArrowheads="1" noChangeShapeType="1" noTextEdit="1"/>
          </p:cNvSpPr>
          <p:nvPr/>
        </p:nvSpPr>
        <p:spPr bwMode="auto">
          <a:xfrm>
            <a:off x="6705600" y="609600"/>
            <a:ext cx="609600" cy="1381125"/>
          </a:xfrm>
          <a:prstGeom prst="rect">
            <a:avLst/>
          </a:prstGeom>
        </p:spPr>
        <p:txBody>
          <a:bodyPr wrap="none" fromWordArt="1">
            <a:prstTxWarp prst="textPlain">
              <a:avLst>
                <a:gd name="adj" fmla="val 50000"/>
              </a:avLst>
            </a:prstTxWarp>
            <a:scene3d>
              <a:camera prst="legacyPerspectiveTopLeft"/>
              <a:lightRig rig="legacyNormal3" dir="r"/>
            </a:scene3d>
            <a:sp3d extrusionH="201600" prstMaterial="legacyMetal">
              <a:extrusionClr>
                <a:srgbClr val="FFFFFF"/>
              </a:extrusionClr>
            </a:sp3d>
          </a:bodyPr>
          <a:lstStyle/>
          <a:p>
            <a:r>
              <a:rPr lang="en-US" sz="9600" kern="10">
                <a:ln w="9525">
                  <a:round/>
                  <a:headEnd/>
                  <a:tailEnd/>
                </a:ln>
                <a:gradFill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atin typeface="Times New Roman"/>
                <a:cs typeface="Times New Roman"/>
              </a:rPr>
              <a:t>3</a:t>
            </a:r>
          </a:p>
        </p:txBody>
      </p:sp>
    </p:spTree>
  </p:cSld>
  <p:clrMapOvr>
    <a:masterClrMapping/>
  </p:clrMapOvr>
  <p:transition spd="slow">
    <p:cover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304800" y="381000"/>
            <a:ext cx="8534400" cy="1676400"/>
          </a:xfrm>
          <a:solidFill>
            <a:schemeClr val="tx2"/>
          </a:solidFill>
        </p:spPr>
        <p:txBody>
          <a:bodyPr/>
          <a:lstStyle/>
          <a:p>
            <a:pPr algn="l" eaLnBrk="1" hangingPunct="1"/>
            <a:r>
              <a:rPr lang="en-US" sz="9600" smtClean="0">
                <a:solidFill>
                  <a:srgbClr val="CC0000"/>
                </a:solidFill>
              </a:rPr>
              <a:t>ARTICLE</a:t>
            </a:r>
          </a:p>
        </p:txBody>
      </p:sp>
      <p:sp>
        <p:nvSpPr>
          <p:cNvPr id="23555" name="Rectangle 3"/>
          <p:cNvSpPr>
            <a:spLocks noGrp="1" noChangeArrowheads="1"/>
          </p:cNvSpPr>
          <p:nvPr>
            <p:ph type="subTitle" idx="1"/>
          </p:nvPr>
        </p:nvSpPr>
        <p:spPr>
          <a:xfrm>
            <a:off x="304800" y="2057400"/>
            <a:ext cx="8534400" cy="4572000"/>
          </a:xfrm>
          <a:solidFill>
            <a:srgbClr val="FFCC99"/>
          </a:solidFill>
        </p:spPr>
        <p:txBody>
          <a:bodyPr/>
          <a:lstStyle/>
          <a:p>
            <a:pPr eaLnBrk="1" hangingPunct="1">
              <a:buFontTx/>
              <a:buChar char="•"/>
            </a:pPr>
            <a:r>
              <a:rPr lang="en-US" sz="6600" smtClean="0">
                <a:solidFill>
                  <a:srgbClr val="CC0000"/>
                </a:solidFill>
              </a:rPr>
              <a:t>Rules for governing the</a:t>
            </a:r>
          </a:p>
          <a:p>
            <a:pPr algn="l" eaLnBrk="1" hangingPunct="1"/>
            <a:r>
              <a:rPr lang="en-US" sz="6600" smtClean="0">
                <a:solidFill>
                  <a:srgbClr val="CC0000"/>
                </a:solidFill>
              </a:rPr>
              <a:t>  states</a:t>
            </a:r>
          </a:p>
          <a:p>
            <a:pPr eaLnBrk="1" hangingPunct="1">
              <a:buFontTx/>
              <a:buChar char="•"/>
            </a:pPr>
            <a:r>
              <a:rPr lang="en-US" sz="6600" smtClean="0">
                <a:solidFill>
                  <a:srgbClr val="CC0000"/>
                </a:solidFill>
              </a:rPr>
              <a:t>How to add new states </a:t>
            </a:r>
          </a:p>
        </p:txBody>
      </p:sp>
      <p:sp>
        <p:nvSpPr>
          <p:cNvPr id="23556" name="WordArt 4"/>
          <p:cNvSpPr>
            <a:spLocks noChangeArrowheads="1" noChangeShapeType="1" noTextEdit="1"/>
          </p:cNvSpPr>
          <p:nvPr/>
        </p:nvSpPr>
        <p:spPr bwMode="auto">
          <a:xfrm>
            <a:off x="6781800" y="609600"/>
            <a:ext cx="609600" cy="1381125"/>
          </a:xfrm>
          <a:prstGeom prst="rect">
            <a:avLst/>
          </a:prstGeom>
        </p:spPr>
        <p:txBody>
          <a:bodyPr wrap="none" fromWordArt="1">
            <a:prstTxWarp prst="textPlain">
              <a:avLst>
                <a:gd name="adj" fmla="val 50000"/>
              </a:avLst>
            </a:prstTxWarp>
            <a:scene3d>
              <a:camera prst="legacyPerspectiveTopLeft"/>
              <a:lightRig rig="legacyNormal3" dir="r"/>
            </a:scene3d>
            <a:sp3d extrusionH="201600" prstMaterial="legacyMetal">
              <a:extrusionClr>
                <a:srgbClr val="FFFFFF"/>
              </a:extrusionClr>
            </a:sp3d>
          </a:bodyPr>
          <a:lstStyle/>
          <a:p>
            <a:r>
              <a:rPr lang="en-US" sz="9600" kern="10">
                <a:ln w="9525">
                  <a:round/>
                  <a:headEnd/>
                  <a:tailEnd/>
                </a:ln>
                <a:gradFill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atin typeface="Times New Roman"/>
                <a:cs typeface="Times New Roman"/>
              </a:rPr>
              <a:t>4</a:t>
            </a:r>
          </a:p>
        </p:txBody>
      </p:sp>
    </p:spTree>
  </p:cSld>
  <p:clrMapOvr>
    <a:masterClrMapping/>
  </p:clrMapOvr>
  <p:transition spd="slow">
    <p:cover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304800" y="381000"/>
            <a:ext cx="8534400" cy="1676400"/>
          </a:xfrm>
          <a:solidFill>
            <a:schemeClr val="tx2"/>
          </a:solidFill>
        </p:spPr>
        <p:txBody>
          <a:bodyPr/>
          <a:lstStyle/>
          <a:p>
            <a:pPr algn="l" eaLnBrk="1" hangingPunct="1"/>
            <a:r>
              <a:rPr lang="en-US" sz="9600" smtClean="0">
                <a:solidFill>
                  <a:srgbClr val="CC0000"/>
                </a:solidFill>
              </a:rPr>
              <a:t>ARTICLE</a:t>
            </a:r>
          </a:p>
        </p:txBody>
      </p:sp>
      <p:sp>
        <p:nvSpPr>
          <p:cNvPr id="24579" name="Rectangle 3"/>
          <p:cNvSpPr>
            <a:spLocks noGrp="1" noChangeArrowheads="1"/>
          </p:cNvSpPr>
          <p:nvPr>
            <p:ph type="subTitle" idx="1"/>
          </p:nvPr>
        </p:nvSpPr>
        <p:spPr>
          <a:xfrm>
            <a:off x="304800" y="2057400"/>
            <a:ext cx="8534400" cy="4419600"/>
          </a:xfrm>
          <a:solidFill>
            <a:srgbClr val="FFCC99"/>
          </a:solidFill>
        </p:spPr>
        <p:txBody>
          <a:bodyPr/>
          <a:lstStyle/>
          <a:p>
            <a:pPr eaLnBrk="1" hangingPunct="1"/>
            <a:r>
              <a:rPr lang="en-US" sz="6600" smtClean="0">
                <a:solidFill>
                  <a:schemeClr val="tx2"/>
                </a:solidFill>
              </a:rPr>
              <a:t>explains how to</a:t>
            </a:r>
            <a:endParaRPr lang="en-US" sz="8800" smtClean="0">
              <a:solidFill>
                <a:schemeClr val="tx2"/>
              </a:solidFill>
            </a:endParaRPr>
          </a:p>
          <a:p>
            <a:pPr eaLnBrk="1" hangingPunct="1"/>
            <a:r>
              <a:rPr lang="en-US" sz="8000" smtClean="0">
                <a:solidFill>
                  <a:srgbClr val="CC0000"/>
                </a:solidFill>
              </a:rPr>
              <a:t>ADD NEW</a:t>
            </a:r>
          </a:p>
          <a:p>
            <a:pPr eaLnBrk="1" hangingPunct="1"/>
            <a:r>
              <a:rPr lang="en-US" sz="8000" smtClean="0">
                <a:solidFill>
                  <a:srgbClr val="CC0000"/>
                </a:solidFill>
              </a:rPr>
              <a:t>AMENDMENTS</a:t>
            </a:r>
          </a:p>
        </p:txBody>
      </p:sp>
      <p:sp>
        <p:nvSpPr>
          <p:cNvPr id="24580" name="WordArt 4"/>
          <p:cNvSpPr>
            <a:spLocks noChangeArrowheads="1" noChangeShapeType="1" noTextEdit="1"/>
          </p:cNvSpPr>
          <p:nvPr/>
        </p:nvSpPr>
        <p:spPr bwMode="auto">
          <a:xfrm>
            <a:off x="6781800" y="609600"/>
            <a:ext cx="609600" cy="1381125"/>
          </a:xfrm>
          <a:prstGeom prst="rect">
            <a:avLst/>
          </a:prstGeom>
        </p:spPr>
        <p:txBody>
          <a:bodyPr wrap="none" fromWordArt="1">
            <a:prstTxWarp prst="textPlain">
              <a:avLst>
                <a:gd name="adj" fmla="val 50000"/>
              </a:avLst>
            </a:prstTxWarp>
            <a:scene3d>
              <a:camera prst="legacyPerspectiveTopLeft"/>
              <a:lightRig rig="legacyNormal3" dir="r"/>
            </a:scene3d>
            <a:sp3d extrusionH="201600" prstMaterial="legacyMetal">
              <a:extrusionClr>
                <a:srgbClr val="FFFFFF"/>
              </a:extrusionClr>
            </a:sp3d>
          </a:bodyPr>
          <a:lstStyle/>
          <a:p>
            <a:r>
              <a:rPr lang="en-US" sz="9600" kern="10">
                <a:ln w="9525">
                  <a:round/>
                  <a:headEnd/>
                  <a:tailEnd/>
                </a:ln>
                <a:gradFill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atin typeface="Times New Roman"/>
                <a:cs typeface="Times New Roman"/>
              </a:rPr>
              <a:t>5</a:t>
            </a:r>
          </a:p>
        </p:txBody>
      </p:sp>
    </p:spTree>
  </p:cSld>
  <p:clrMapOvr>
    <a:masterClrMapping/>
  </p:clrMapOvr>
  <p:transition spd="slow">
    <p:cover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ctrTitle"/>
          </p:nvPr>
        </p:nvSpPr>
        <p:spPr>
          <a:xfrm>
            <a:off x="304800" y="381000"/>
            <a:ext cx="8534400" cy="1676400"/>
          </a:xfrm>
          <a:solidFill>
            <a:schemeClr val="tx2"/>
          </a:solidFill>
        </p:spPr>
        <p:txBody>
          <a:bodyPr/>
          <a:lstStyle/>
          <a:p>
            <a:pPr algn="l" eaLnBrk="1" hangingPunct="1"/>
            <a:r>
              <a:rPr lang="en-US" sz="9600" smtClean="0">
                <a:solidFill>
                  <a:srgbClr val="CC0000"/>
                </a:solidFill>
              </a:rPr>
              <a:t>ARTICLE</a:t>
            </a:r>
          </a:p>
        </p:txBody>
      </p:sp>
      <p:sp>
        <p:nvSpPr>
          <p:cNvPr id="25603" name="Rectangle 1027"/>
          <p:cNvSpPr>
            <a:spLocks noGrp="1" noChangeArrowheads="1"/>
          </p:cNvSpPr>
          <p:nvPr>
            <p:ph type="subTitle" idx="1"/>
          </p:nvPr>
        </p:nvSpPr>
        <p:spPr>
          <a:xfrm>
            <a:off x="304800" y="2057400"/>
            <a:ext cx="8534400" cy="4419600"/>
          </a:xfrm>
          <a:solidFill>
            <a:srgbClr val="FFCC99"/>
          </a:solidFill>
        </p:spPr>
        <p:txBody>
          <a:bodyPr/>
          <a:lstStyle/>
          <a:p>
            <a:pPr eaLnBrk="1" hangingPunct="1"/>
            <a:r>
              <a:rPr lang="en-US" sz="8800" smtClean="0">
                <a:solidFill>
                  <a:schemeClr val="tx2"/>
                </a:solidFill>
              </a:rPr>
              <a:t>Known as the </a:t>
            </a:r>
          </a:p>
          <a:p>
            <a:pPr eaLnBrk="1" hangingPunct="1"/>
            <a:r>
              <a:rPr lang="en-US" sz="8000" smtClean="0">
                <a:solidFill>
                  <a:srgbClr val="CC0000"/>
                </a:solidFill>
              </a:rPr>
              <a:t>SUPREMACY</a:t>
            </a:r>
          </a:p>
          <a:p>
            <a:pPr eaLnBrk="1" hangingPunct="1"/>
            <a:r>
              <a:rPr lang="en-US" sz="8000" smtClean="0">
                <a:solidFill>
                  <a:srgbClr val="CC0000"/>
                </a:solidFill>
              </a:rPr>
              <a:t>CLAUSE</a:t>
            </a:r>
          </a:p>
        </p:txBody>
      </p:sp>
      <p:sp>
        <p:nvSpPr>
          <p:cNvPr id="25604" name="WordArt 1028"/>
          <p:cNvSpPr>
            <a:spLocks noChangeArrowheads="1" noChangeShapeType="1" noTextEdit="1"/>
          </p:cNvSpPr>
          <p:nvPr/>
        </p:nvSpPr>
        <p:spPr bwMode="auto">
          <a:xfrm>
            <a:off x="6705600" y="609600"/>
            <a:ext cx="609600" cy="1381125"/>
          </a:xfrm>
          <a:prstGeom prst="rect">
            <a:avLst/>
          </a:prstGeom>
        </p:spPr>
        <p:txBody>
          <a:bodyPr wrap="none" fromWordArt="1">
            <a:prstTxWarp prst="textPlain">
              <a:avLst>
                <a:gd name="adj" fmla="val 50000"/>
              </a:avLst>
            </a:prstTxWarp>
            <a:scene3d>
              <a:camera prst="legacyPerspectiveTopLeft"/>
              <a:lightRig rig="legacyNormal3" dir="r"/>
            </a:scene3d>
            <a:sp3d extrusionH="201600" prstMaterial="legacyMetal">
              <a:extrusionClr>
                <a:srgbClr val="FFFFFF"/>
              </a:extrusionClr>
            </a:sp3d>
          </a:bodyPr>
          <a:lstStyle/>
          <a:p>
            <a:r>
              <a:rPr lang="en-US" sz="9600" kern="10">
                <a:ln w="9525">
                  <a:round/>
                  <a:headEnd/>
                  <a:tailEnd/>
                </a:ln>
                <a:gradFill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atin typeface="Times New Roman"/>
                <a:cs typeface="Times New Roman"/>
              </a:rPr>
              <a:t>6</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304800" y="381000"/>
            <a:ext cx="8534400" cy="1676400"/>
          </a:xfrm>
          <a:solidFill>
            <a:schemeClr val="tx2"/>
          </a:solidFill>
        </p:spPr>
        <p:txBody>
          <a:bodyPr/>
          <a:lstStyle/>
          <a:p>
            <a:pPr algn="l" eaLnBrk="1" hangingPunct="1"/>
            <a:r>
              <a:rPr lang="en-US" sz="9600" smtClean="0">
                <a:solidFill>
                  <a:srgbClr val="CC0000"/>
                </a:solidFill>
              </a:rPr>
              <a:t>ARTICLE</a:t>
            </a:r>
          </a:p>
        </p:txBody>
      </p:sp>
      <p:sp>
        <p:nvSpPr>
          <p:cNvPr id="26627" name="Rectangle 3"/>
          <p:cNvSpPr>
            <a:spLocks noGrp="1" noChangeArrowheads="1"/>
          </p:cNvSpPr>
          <p:nvPr>
            <p:ph type="subTitle" idx="1"/>
          </p:nvPr>
        </p:nvSpPr>
        <p:spPr>
          <a:xfrm>
            <a:off x="304800" y="2057400"/>
            <a:ext cx="8534400" cy="4419600"/>
          </a:xfrm>
          <a:solidFill>
            <a:srgbClr val="FFCC99"/>
          </a:solidFill>
        </p:spPr>
        <p:txBody>
          <a:bodyPr/>
          <a:lstStyle/>
          <a:p>
            <a:pPr eaLnBrk="1" hangingPunct="1">
              <a:spcBef>
                <a:spcPts val="600"/>
              </a:spcBef>
            </a:pPr>
            <a:r>
              <a:rPr lang="en-US" sz="5400" smtClean="0">
                <a:solidFill>
                  <a:schemeClr val="tx2"/>
                </a:solidFill>
              </a:rPr>
              <a:t>Establishes The Constitution as the </a:t>
            </a:r>
          </a:p>
          <a:p>
            <a:pPr eaLnBrk="1" hangingPunct="1"/>
            <a:r>
              <a:rPr lang="en-US" sz="8000" smtClean="0">
                <a:solidFill>
                  <a:srgbClr val="CC0000"/>
                </a:solidFill>
              </a:rPr>
              <a:t>SUPREME LAW</a:t>
            </a:r>
          </a:p>
          <a:p>
            <a:pPr eaLnBrk="1" hangingPunct="1"/>
            <a:r>
              <a:rPr lang="en-US" sz="8000" smtClean="0">
                <a:solidFill>
                  <a:srgbClr val="CC0000"/>
                </a:solidFill>
              </a:rPr>
              <a:t>OF THE LAND</a:t>
            </a:r>
          </a:p>
        </p:txBody>
      </p:sp>
      <p:sp>
        <p:nvSpPr>
          <p:cNvPr id="26628" name="WordArt 4"/>
          <p:cNvSpPr>
            <a:spLocks noChangeArrowheads="1" noChangeShapeType="1" noTextEdit="1"/>
          </p:cNvSpPr>
          <p:nvPr/>
        </p:nvSpPr>
        <p:spPr bwMode="auto">
          <a:xfrm>
            <a:off x="6705600" y="609600"/>
            <a:ext cx="609600" cy="1381125"/>
          </a:xfrm>
          <a:prstGeom prst="rect">
            <a:avLst/>
          </a:prstGeom>
        </p:spPr>
        <p:txBody>
          <a:bodyPr wrap="none" fromWordArt="1">
            <a:prstTxWarp prst="textPlain">
              <a:avLst>
                <a:gd name="adj" fmla="val 50000"/>
              </a:avLst>
            </a:prstTxWarp>
            <a:scene3d>
              <a:camera prst="legacyPerspectiveTopLeft"/>
              <a:lightRig rig="legacyNormal3" dir="r"/>
            </a:scene3d>
            <a:sp3d extrusionH="201600" prstMaterial="legacyMetal">
              <a:extrusionClr>
                <a:srgbClr val="FFFFFF"/>
              </a:extrusionClr>
            </a:sp3d>
          </a:bodyPr>
          <a:lstStyle/>
          <a:p>
            <a:r>
              <a:rPr lang="en-US" sz="9600" kern="10">
                <a:ln w="9525">
                  <a:round/>
                  <a:headEnd/>
                  <a:tailEnd/>
                </a:ln>
                <a:gradFill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atin typeface="Times New Roman"/>
                <a:cs typeface="Times New Roman"/>
              </a:rPr>
              <a:t>6</a:t>
            </a:r>
          </a:p>
        </p:txBody>
      </p:sp>
    </p:spTree>
  </p:cSld>
  <p:clrMapOvr>
    <a:masterClrMapping/>
  </p:clrMapOvr>
  <p:transition spd="slow">
    <p:cover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304800" y="381000"/>
            <a:ext cx="8534400" cy="1676400"/>
          </a:xfrm>
          <a:solidFill>
            <a:schemeClr val="tx2"/>
          </a:solidFill>
        </p:spPr>
        <p:txBody>
          <a:bodyPr/>
          <a:lstStyle/>
          <a:p>
            <a:pPr algn="l" eaLnBrk="1" hangingPunct="1"/>
            <a:r>
              <a:rPr lang="en-US" sz="9600" smtClean="0">
                <a:solidFill>
                  <a:srgbClr val="CC0000"/>
                </a:solidFill>
              </a:rPr>
              <a:t>ARTICLE</a:t>
            </a:r>
          </a:p>
        </p:txBody>
      </p:sp>
      <p:sp>
        <p:nvSpPr>
          <p:cNvPr id="27651" name="Rectangle 3"/>
          <p:cNvSpPr>
            <a:spLocks noGrp="1" noChangeArrowheads="1"/>
          </p:cNvSpPr>
          <p:nvPr>
            <p:ph type="subTitle" idx="1"/>
          </p:nvPr>
        </p:nvSpPr>
        <p:spPr>
          <a:xfrm>
            <a:off x="304800" y="2057400"/>
            <a:ext cx="8534400" cy="4419600"/>
          </a:xfrm>
          <a:solidFill>
            <a:srgbClr val="FFCC99"/>
          </a:solidFill>
        </p:spPr>
        <p:txBody>
          <a:bodyPr/>
          <a:lstStyle/>
          <a:p>
            <a:pPr eaLnBrk="1" hangingPunct="1"/>
            <a:r>
              <a:rPr lang="en-US" sz="5400" smtClean="0">
                <a:solidFill>
                  <a:schemeClr val="tx2"/>
                </a:solidFill>
              </a:rPr>
              <a:t>gives the requirement </a:t>
            </a:r>
            <a:r>
              <a:rPr lang="en-US" sz="5400" smtClean="0"/>
              <a:t>for</a:t>
            </a:r>
          </a:p>
          <a:p>
            <a:pPr eaLnBrk="1" hangingPunct="1"/>
            <a:r>
              <a:rPr lang="en-US" sz="8000" smtClean="0">
                <a:solidFill>
                  <a:srgbClr val="CC0000"/>
                </a:solidFill>
              </a:rPr>
              <a:t>RATIFICATION</a:t>
            </a:r>
          </a:p>
          <a:p>
            <a:pPr eaLnBrk="1" hangingPunct="1"/>
            <a:r>
              <a:rPr lang="en-US" sz="6600" smtClean="0">
                <a:solidFill>
                  <a:srgbClr val="CC0000"/>
                </a:solidFill>
              </a:rPr>
              <a:t>(approval)</a:t>
            </a:r>
          </a:p>
        </p:txBody>
      </p:sp>
      <p:sp>
        <p:nvSpPr>
          <p:cNvPr id="27652" name="WordArt 4"/>
          <p:cNvSpPr>
            <a:spLocks noChangeArrowheads="1" noChangeShapeType="1" noTextEdit="1"/>
          </p:cNvSpPr>
          <p:nvPr/>
        </p:nvSpPr>
        <p:spPr bwMode="auto">
          <a:xfrm>
            <a:off x="6781800" y="533400"/>
            <a:ext cx="609600" cy="1381125"/>
          </a:xfrm>
          <a:prstGeom prst="rect">
            <a:avLst/>
          </a:prstGeom>
        </p:spPr>
        <p:txBody>
          <a:bodyPr wrap="none" fromWordArt="1">
            <a:prstTxWarp prst="textPlain">
              <a:avLst>
                <a:gd name="adj" fmla="val 50000"/>
              </a:avLst>
            </a:prstTxWarp>
            <a:scene3d>
              <a:camera prst="legacyPerspectiveTopLeft"/>
              <a:lightRig rig="legacyNormal3" dir="r"/>
            </a:scene3d>
            <a:sp3d extrusionH="201600" prstMaterial="legacyMetal">
              <a:extrusionClr>
                <a:srgbClr val="FFFFFF"/>
              </a:extrusionClr>
            </a:sp3d>
          </a:bodyPr>
          <a:lstStyle/>
          <a:p>
            <a:r>
              <a:rPr lang="en-US" sz="9600" kern="10">
                <a:ln w="9525">
                  <a:round/>
                  <a:headEnd/>
                  <a:tailEnd/>
                </a:ln>
                <a:gradFill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atin typeface="Times New Roman"/>
                <a:cs typeface="Times New Roman"/>
              </a:rPr>
              <a:t>7</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304800" y="381000"/>
            <a:ext cx="8534400" cy="1676400"/>
          </a:xfrm>
          <a:solidFill>
            <a:schemeClr val="tx2"/>
          </a:solidFill>
        </p:spPr>
        <p:txBody>
          <a:bodyPr/>
          <a:lstStyle/>
          <a:p>
            <a:pPr algn="l" eaLnBrk="1" hangingPunct="1"/>
            <a:r>
              <a:rPr lang="en-US" sz="9600" smtClean="0">
                <a:solidFill>
                  <a:srgbClr val="CC0000"/>
                </a:solidFill>
              </a:rPr>
              <a:t>ARTICLE</a:t>
            </a:r>
          </a:p>
        </p:txBody>
      </p:sp>
      <p:sp>
        <p:nvSpPr>
          <p:cNvPr id="28675" name="Rectangle 3"/>
          <p:cNvSpPr>
            <a:spLocks noGrp="1" noChangeArrowheads="1"/>
          </p:cNvSpPr>
          <p:nvPr>
            <p:ph type="subTitle" idx="1"/>
          </p:nvPr>
        </p:nvSpPr>
        <p:spPr>
          <a:xfrm>
            <a:off x="304800" y="2057400"/>
            <a:ext cx="8534400" cy="4419600"/>
          </a:xfrm>
          <a:solidFill>
            <a:srgbClr val="FFCC99"/>
          </a:solidFill>
        </p:spPr>
        <p:txBody>
          <a:bodyPr/>
          <a:lstStyle/>
          <a:p>
            <a:pPr eaLnBrk="1" hangingPunct="1"/>
            <a:r>
              <a:rPr lang="en-US" sz="5400" smtClean="0">
                <a:solidFill>
                  <a:schemeClr val="tx2"/>
                </a:solidFill>
              </a:rPr>
              <a:t>Said that  </a:t>
            </a:r>
          </a:p>
          <a:p>
            <a:pPr eaLnBrk="1" hangingPunct="1"/>
            <a:r>
              <a:rPr lang="en-US" sz="6600" smtClean="0">
                <a:solidFill>
                  <a:srgbClr val="CC0000"/>
                </a:solidFill>
              </a:rPr>
              <a:t>9 of 13 states needed for</a:t>
            </a:r>
          </a:p>
          <a:p>
            <a:pPr eaLnBrk="1" hangingPunct="1"/>
            <a:r>
              <a:rPr lang="en-US" sz="6600" smtClean="0">
                <a:solidFill>
                  <a:srgbClr val="CC0000"/>
                </a:solidFill>
              </a:rPr>
              <a:t>RATIFICATION in 1787</a:t>
            </a:r>
          </a:p>
        </p:txBody>
      </p:sp>
      <p:sp>
        <p:nvSpPr>
          <p:cNvPr id="28676" name="WordArt 4"/>
          <p:cNvSpPr>
            <a:spLocks noChangeArrowheads="1" noChangeShapeType="1" noTextEdit="1"/>
          </p:cNvSpPr>
          <p:nvPr/>
        </p:nvSpPr>
        <p:spPr bwMode="auto">
          <a:xfrm>
            <a:off x="6781800" y="533400"/>
            <a:ext cx="609600" cy="1381125"/>
          </a:xfrm>
          <a:prstGeom prst="rect">
            <a:avLst/>
          </a:prstGeom>
        </p:spPr>
        <p:txBody>
          <a:bodyPr wrap="none" fromWordArt="1">
            <a:prstTxWarp prst="textPlain">
              <a:avLst>
                <a:gd name="adj" fmla="val 50000"/>
              </a:avLst>
            </a:prstTxWarp>
            <a:scene3d>
              <a:camera prst="legacyPerspectiveTopLeft"/>
              <a:lightRig rig="legacyNormal3" dir="r"/>
            </a:scene3d>
            <a:sp3d extrusionH="201600" prstMaterial="legacyMetal">
              <a:extrusionClr>
                <a:srgbClr val="FFFFFF"/>
              </a:extrusionClr>
            </a:sp3d>
          </a:bodyPr>
          <a:lstStyle/>
          <a:p>
            <a:r>
              <a:rPr lang="en-US" sz="9600" kern="10">
                <a:ln w="9525">
                  <a:round/>
                  <a:headEnd/>
                  <a:tailEnd/>
                </a:ln>
                <a:gradFill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atin typeface="Times New Roman"/>
                <a:cs typeface="Times New Roman"/>
              </a:rPr>
              <a:t>7</a:t>
            </a:r>
          </a:p>
        </p:txBody>
      </p:sp>
    </p:spTree>
  </p:cSld>
  <p:clrMapOvr>
    <a:masterClrMapping/>
  </p:clrMapOvr>
  <p:transition spd="slow">
    <p:cover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152400" y="533400"/>
            <a:ext cx="8686800" cy="2133600"/>
          </a:xfrm>
          <a:solidFill>
            <a:schemeClr val="bg1"/>
          </a:solidFill>
        </p:spPr>
        <p:txBody>
          <a:bodyPr/>
          <a:lstStyle/>
          <a:p>
            <a:pPr eaLnBrk="1" hangingPunct="1"/>
            <a:r>
              <a:rPr lang="en-US" sz="6600" smtClean="0"/>
              <a:t>At the end it has the</a:t>
            </a:r>
            <a:br>
              <a:rPr lang="en-US" sz="6600" smtClean="0"/>
            </a:br>
            <a:r>
              <a:rPr lang="en-US" sz="6600" smtClean="0"/>
              <a:t>39 signatures</a:t>
            </a:r>
          </a:p>
        </p:txBody>
      </p:sp>
      <p:sp>
        <p:nvSpPr>
          <p:cNvPr id="29699" name="Rectangle 3"/>
          <p:cNvSpPr>
            <a:spLocks noGrp="1" noChangeArrowheads="1"/>
          </p:cNvSpPr>
          <p:nvPr>
            <p:ph type="subTitle" idx="1"/>
          </p:nvPr>
        </p:nvSpPr>
        <p:spPr>
          <a:xfrm>
            <a:off x="152400" y="2667000"/>
            <a:ext cx="8686800" cy="3581400"/>
          </a:xfrm>
          <a:solidFill>
            <a:schemeClr val="bg1"/>
          </a:solidFill>
        </p:spPr>
        <p:txBody>
          <a:bodyPr/>
          <a:lstStyle/>
          <a:p>
            <a:pPr eaLnBrk="1" hangingPunct="1"/>
            <a:r>
              <a:rPr lang="en-US" sz="6600" smtClean="0"/>
              <a:t>of the representatives</a:t>
            </a:r>
          </a:p>
          <a:p>
            <a:pPr eaLnBrk="1" hangingPunct="1"/>
            <a:r>
              <a:rPr lang="en-US" sz="6600" smtClean="0"/>
              <a:t>of 12 states</a:t>
            </a:r>
          </a:p>
          <a:p>
            <a:pPr eaLnBrk="1" hangingPunct="1"/>
            <a:r>
              <a:rPr lang="en-US" sz="2800" smtClean="0"/>
              <a:t>(Rhode Island did not attend Constitutional Convention and did not sign the Constitution)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0"/>
            <a:ext cx="6019800" cy="1143000"/>
          </a:xfrm>
          <a:solidFill>
            <a:srgbClr val="CC0000"/>
          </a:solidFill>
        </p:spPr>
        <p:txBody>
          <a:bodyPr/>
          <a:lstStyle/>
          <a:p>
            <a:pPr eaLnBrk="1" hangingPunct="1"/>
            <a:r>
              <a:rPr lang="en-US" sz="6000" smtClean="0">
                <a:solidFill>
                  <a:schemeClr val="bg1"/>
                </a:solidFill>
              </a:rPr>
              <a:t>The Constitution</a:t>
            </a:r>
          </a:p>
        </p:txBody>
      </p:sp>
      <p:sp>
        <p:nvSpPr>
          <p:cNvPr id="4099" name="Rectangle 3"/>
          <p:cNvSpPr>
            <a:spLocks noGrp="1" noChangeArrowheads="1"/>
          </p:cNvSpPr>
          <p:nvPr>
            <p:ph type="subTitle" idx="1"/>
          </p:nvPr>
        </p:nvSpPr>
        <p:spPr>
          <a:xfrm>
            <a:off x="1981200" y="1752600"/>
            <a:ext cx="7162800" cy="5105400"/>
          </a:xfrm>
          <a:solidFill>
            <a:schemeClr val="tx1"/>
          </a:solidFill>
        </p:spPr>
        <p:txBody>
          <a:bodyPr/>
          <a:lstStyle/>
          <a:p>
            <a:pPr eaLnBrk="1" hangingPunct="1"/>
            <a:endParaRPr lang="en-US" sz="6000" smtClean="0">
              <a:solidFill>
                <a:schemeClr val="bg1"/>
              </a:solidFill>
            </a:endParaRPr>
          </a:p>
          <a:p>
            <a:pPr eaLnBrk="1" hangingPunct="1"/>
            <a:endParaRPr lang="en-US" sz="6000" smtClean="0">
              <a:solidFill>
                <a:schemeClr val="bg1"/>
              </a:solidFill>
            </a:endParaRPr>
          </a:p>
          <a:p>
            <a:pPr eaLnBrk="1" hangingPunct="1"/>
            <a:r>
              <a:rPr lang="en-US" sz="6000" smtClean="0">
                <a:solidFill>
                  <a:schemeClr val="bg1"/>
                </a:solidFill>
              </a:rPr>
              <a:t>the </a:t>
            </a:r>
            <a:r>
              <a:rPr lang="en-US" sz="6000" b="1" u="sng" smtClean="0">
                <a:solidFill>
                  <a:srgbClr val="FFCC00"/>
                </a:solidFill>
              </a:rPr>
              <a:t>power</a:t>
            </a:r>
            <a:r>
              <a:rPr lang="en-US" sz="6000" smtClean="0">
                <a:solidFill>
                  <a:schemeClr val="bg1"/>
                </a:solidFill>
              </a:rPr>
              <a:t> of the 3 branches of the U.S.government</a:t>
            </a:r>
          </a:p>
        </p:txBody>
      </p:sp>
      <p:sp>
        <p:nvSpPr>
          <p:cNvPr id="11268" name="WordArt 4"/>
          <p:cNvSpPr>
            <a:spLocks noChangeArrowheads="1" noChangeShapeType="1" noTextEdit="1"/>
          </p:cNvSpPr>
          <p:nvPr/>
        </p:nvSpPr>
        <p:spPr bwMode="auto">
          <a:xfrm>
            <a:off x="3886200" y="2133600"/>
            <a:ext cx="4114800" cy="1752600"/>
          </a:xfrm>
          <a:prstGeom prst="rect">
            <a:avLst/>
          </a:prstGeom>
        </p:spPr>
        <p:txBody>
          <a:bodyPr wrap="none" fromWordArt="1">
            <a:prstTxWarp prst="textPlain">
              <a:avLst>
                <a:gd name="adj" fmla="val 50000"/>
              </a:avLst>
            </a:prstTxWarp>
          </a:bodyPr>
          <a:lstStyle/>
          <a:p>
            <a:r>
              <a:rPr lang="en-US" sz="60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outerShdw>
                </a:effectLst>
                <a:latin typeface="Impact"/>
              </a:rPr>
              <a:t>defines</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additive="base">
                                        <p:cTn id="7" dur="500" fill="hold"/>
                                        <p:tgtEl>
                                          <p:spTgt spid="11268"/>
                                        </p:tgtEl>
                                        <p:attrNameLst>
                                          <p:attrName>ppt_x</p:attrName>
                                        </p:attrNameLst>
                                      </p:cBhvr>
                                      <p:tavLst>
                                        <p:tav tm="0">
                                          <p:val>
                                            <p:strVal val="0-#ppt_w/2"/>
                                          </p:val>
                                        </p:tav>
                                        <p:tav tm="100000">
                                          <p:val>
                                            <p:strVal val="#ppt_x"/>
                                          </p:val>
                                        </p:tav>
                                      </p:tavLst>
                                    </p:anim>
                                    <p:anim calcmode="lin" valueType="num">
                                      <p:cBhvr additive="base">
                                        <p:cTn id="8" dur="500" fill="hold"/>
                                        <p:tgtEl>
                                          <p:spTgt spid="1126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3"/>
          <p:cNvSpPr txBox="1">
            <a:spLocks noChangeArrowheads="1"/>
          </p:cNvSpPr>
          <p:nvPr/>
        </p:nvSpPr>
        <p:spPr bwMode="auto">
          <a:xfrm>
            <a:off x="762000" y="1524000"/>
            <a:ext cx="7620000" cy="4154488"/>
          </a:xfrm>
          <a:prstGeom prst="rect">
            <a:avLst/>
          </a:prstGeom>
          <a:solidFill>
            <a:schemeClr val="bg1"/>
          </a:solidFill>
          <a:ln w="9525">
            <a:noFill/>
            <a:miter lim="800000"/>
            <a:headEnd/>
            <a:tailEnd/>
          </a:ln>
        </p:spPr>
        <p:txBody>
          <a:bodyPr>
            <a:spAutoFit/>
          </a:bodyPr>
          <a:lstStyle/>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p:txBody>
      </p:sp>
      <p:sp>
        <p:nvSpPr>
          <p:cNvPr id="5" name="WordArt 3"/>
          <p:cNvSpPr>
            <a:spLocks noChangeArrowheads="1" noChangeShapeType="1" noTextEdit="1"/>
          </p:cNvSpPr>
          <p:nvPr/>
        </p:nvSpPr>
        <p:spPr bwMode="auto">
          <a:xfrm>
            <a:off x="1066800" y="2133600"/>
            <a:ext cx="6858000" cy="2514600"/>
          </a:xfrm>
          <a:prstGeom prst="rect">
            <a:avLst/>
          </a:prstGeom>
        </p:spPr>
        <p:txBody>
          <a:bodyPr wrap="none" fromWordArt="1">
            <a:prstTxWarp prst="textPlain">
              <a:avLst>
                <a:gd name="adj" fmla="val 50000"/>
              </a:avLst>
            </a:prstTxWarp>
          </a:bodyPr>
          <a:lstStyle/>
          <a:p>
            <a:r>
              <a:rPr lang="en-US" sz="80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outerShdw>
                </a:effectLst>
                <a:latin typeface="Impact"/>
              </a:rPr>
              <a:t>amendments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609600"/>
            <a:ext cx="7772400" cy="5562600"/>
          </a:xfrm>
          <a:solidFill>
            <a:schemeClr val="bg1"/>
          </a:solidFill>
        </p:spPr>
        <p:txBody>
          <a:bodyPr/>
          <a:lstStyle/>
          <a:p>
            <a:pPr eaLnBrk="1" hangingPunct="1"/>
            <a:r>
              <a:rPr lang="en-US" sz="6000" b="1" smtClean="0"/>
              <a:t/>
            </a:r>
            <a:br>
              <a:rPr lang="en-US" sz="6000" b="1" smtClean="0"/>
            </a:br>
            <a:r>
              <a:rPr lang="en-US" sz="6000" b="1" smtClean="0"/>
              <a:t/>
            </a:r>
            <a:br>
              <a:rPr lang="en-US" sz="6000" b="1" smtClean="0"/>
            </a:br>
            <a:r>
              <a:rPr lang="en-US" sz="6000" b="1" smtClean="0"/>
              <a:t/>
            </a:r>
            <a:br>
              <a:rPr lang="en-US" sz="6000" b="1" smtClean="0"/>
            </a:br>
            <a:r>
              <a:rPr lang="en-US" sz="6000" b="1" smtClean="0"/>
              <a:t>are rules that have been added to the original Constitution</a:t>
            </a:r>
          </a:p>
        </p:txBody>
      </p:sp>
      <p:sp>
        <p:nvSpPr>
          <p:cNvPr id="31747" name="WordArt 3"/>
          <p:cNvSpPr>
            <a:spLocks noChangeArrowheads="1" noChangeShapeType="1" noTextEdit="1"/>
          </p:cNvSpPr>
          <p:nvPr/>
        </p:nvSpPr>
        <p:spPr bwMode="auto">
          <a:xfrm>
            <a:off x="1066800" y="762000"/>
            <a:ext cx="6858000" cy="2514600"/>
          </a:xfrm>
          <a:prstGeom prst="rect">
            <a:avLst/>
          </a:prstGeom>
        </p:spPr>
        <p:txBody>
          <a:bodyPr wrap="none" fromWordArt="1">
            <a:prstTxWarp prst="textPlain">
              <a:avLst>
                <a:gd name="adj" fmla="val 50000"/>
              </a:avLst>
            </a:prstTxWarp>
          </a:bodyPr>
          <a:lstStyle/>
          <a:p>
            <a:r>
              <a:rPr lang="en-US" sz="80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outerShdw>
                </a:effectLst>
                <a:latin typeface="Impact"/>
              </a:rPr>
              <a:t>amendments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609600"/>
            <a:ext cx="7772400" cy="5562600"/>
          </a:xfrm>
          <a:solidFill>
            <a:schemeClr val="bg1"/>
          </a:solidFill>
        </p:spPr>
        <p:txBody>
          <a:bodyPr/>
          <a:lstStyle/>
          <a:p>
            <a:pPr eaLnBrk="1" hangingPunct="1"/>
            <a:r>
              <a:rPr lang="en-US" sz="6000" b="1" smtClean="0"/>
              <a:t>10 Amendments were added together and called the</a:t>
            </a:r>
            <a:br>
              <a:rPr lang="en-US" sz="6000" b="1" smtClean="0"/>
            </a:br>
            <a:r>
              <a:rPr lang="en-US" sz="6000" b="1" smtClean="0"/>
              <a:t/>
            </a:r>
            <a:br>
              <a:rPr lang="en-US" sz="6000" b="1" smtClean="0"/>
            </a:br>
            <a:r>
              <a:rPr lang="en-US" sz="6000" b="1" smtClean="0"/>
              <a:t/>
            </a:r>
            <a:br>
              <a:rPr lang="en-US" sz="6000" b="1" smtClean="0"/>
            </a:br>
            <a:endParaRPr lang="en-US" sz="6000" b="1" smtClean="0"/>
          </a:p>
        </p:txBody>
      </p:sp>
      <p:sp>
        <p:nvSpPr>
          <p:cNvPr id="74755" name="WordArt 3"/>
          <p:cNvSpPr>
            <a:spLocks noChangeArrowheads="1" noChangeShapeType="1" noTextEdit="1"/>
          </p:cNvSpPr>
          <p:nvPr/>
        </p:nvSpPr>
        <p:spPr bwMode="auto">
          <a:xfrm>
            <a:off x="1219200" y="3429000"/>
            <a:ext cx="6858000" cy="2514600"/>
          </a:xfrm>
          <a:prstGeom prst="rect">
            <a:avLst/>
          </a:prstGeom>
        </p:spPr>
        <p:txBody>
          <a:bodyPr wrap="none" fromWordArt="1">
            <a:prstTxWarp prst="textPlain">
              <a:avLst>
                <a:gd name="adj" fmla="val 50000"/>
              </a:avLst>
            </a:prstTxWarp>
          </a:bodyPr>
          <a:lstStyle/>
          <a:p>
            <a:r>
              <a:rPr lang="en-US" sz="8000" kern="10">
                <a:ln w="9525">
                  <a:solidFill>
                    <a:srgbClr val="FFFF00"/>
                  </a:solidFill>
                  <a:round/>
                  <a:headEnd/>
                  <a:tailEnd/>
                </a:ln>
                <a:solidFill>
                  <a:srgbClr val="CC0000"/>
                </a:solidFill>
                <a:effectLst>
                  <a:outerShdw dist="35921" dir="2700000" algn="ctr" rotWithShape="0">
                    <a:srgbClr val="C0C0C0"/>
                  </a:outerShdw>
                </a:effectLst>
                <a:latin typeface="Impact"/>
              </a:rPr>
              <a:t>Bill of Rights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4755"/>
                                        </p:tgtEl>
                                        <p:attrNameLst>
                                          <p:attrName>style.visibility</p:attrName>
                                        </p:attrNameLst>
                                      </p:cBhvr>
                                      <p:to>
                                        <p:strVal val="visible"/>
                                      </p:to>
                                    </p:set>
                                    <p:anim calcmode="lin" valueType="num">
                                      <p:cBhvr additive="base">
                                        <p:cTn id="7" dur="500" fill="hold"/>
                                        <p:tgtEl>
                                          <p:spTgt spid="74755"/>
                                        </p:tgtEl>
                                        <p:attrNameLst>
                                          <p:attrName>ppt_x</p:attrName>
                                        </p:attrNameLst>
                                      </p:cBhvr>
                                      <p:tavLst>
                                        <p:tav tm="0">
                                          <p:val>
                                            <p:strVal val="#ppt_x"/>
                                          </p:val>
                                        </p:tav>
                                        <p:tav tm="100000">
                                          <p:val>
                                            <p:strVal val="#ppt_x"/>
                                          </p:val>
                                        </p:tav>
                                      </p:tavLst>
                                    </p:anim>
                                    <p:anim calcmode="lin" valueType="num">
                                      <p:cBhvr additive="base">
                                        <p:cTn id="8" dur="500" fill="hold"/>
                                        <p:tgtEl>
                                          <p:spTgt spid="7475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animBg="1"/>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457200" y="609600"/>
            <a:ext cx="8001000" cy="6248400"/>
          </a:xfrm>
          <a:solidFill>
            <a:schemeClr val="bg1"/>
          </a:solidFill>
        </p:spPr>
        <p:txBody>
          <a:bodyPr/>
          <a:lstStyle/>
          <a:p>
            <a:pPr eaLnBrk="1" hangingPunct="1"/>
            <a:r>
              <a:rPr lang="en-US" sz="6000" b="1" smtClean="0"/>
              <a:t/>
            </a:r>
            <a:br>
              <a:rPr lang="en-US" sz="6000" b="1" smtClean="0"/>
            </a:br>
            <a:r>
              <a:rPr lang="en-US" sz="6000" b="1" smtClean="0"/>
              <a:t/>
            </a:r>
            <a:br>
              <a:rPr lang="en-US" sz="6000" b="1" smtClean="0"/>
            </a:br>
            <a:r>
              <a:rPr lang="en-US" sz="6000" b="1" smtClean="0"/>
              <a:t/>
            </a:r>
            <a:br>
              <a:rPr lang="en-US" sz="6000" b="1" smtClean="0"/>
            </a:br>
            <a:r>
              <a:rPr lang="en-US" sz="6000" b="1" smtClean="0">
                <a:solidFill>
                  <a:srgbClr val="CC0000"/>
                </a:solidFill>
              </a:rPr>
              <a:t>says</a:t>
            </a:r>
            <a:r>
              <a:rPr lang="en-US" sz="6000" b="1" smtClean="0"/>
              <a:t/>
            </a:r>
            <a:br>
              <a:rPr lang="en-US" sz="6000" b="1" smtClean="0"/>
            </a:br>
            <a:r>
              <a:rPr lang="en-US" sz="8800" b="1" smtClean="0">
                <a:solidFill>
                  <a:srgbClr val="CC0000"/>
                </a:solidFill>
              </a:rPr>
              <a:t>what the gov’t </a:t>
            </a:r>
            <a:r>
              <a:rPr lang="en-US" sz="8800" b="1" u="sng" smtClean="0">
                <a:solidFill>
                  <a:srgbClr val="CC0000"/>
                </a:solidFill>
              </a:rPr>
              <a:t>can not</a:t>
            </a:r>
            <a:r>
              <a:rPr lang="en-US" sz="8800" b="1" smtClean="0">
                <a:solidFill>
                  <a:srgbClr val="CC0000"/>
                </a:solidFill>
              </a:rPr>
              <a:t> do</a:t>
            </a:r>
          </a:p>
        </p:txBody>
      </p:sp>
      <p:sp>
        <p:nvSpPr>
          <p:cNvPr id="82947" name="WordArt 3"/>
          <p:cNvSpPr>
            <a:spLocks noChangeArrowheads="1" noChangeShapeType="1" noTextEdit="1"/>
          </p:cNvSpPr>
          <p:nvPr/>
        </p:nvSpPr>
        <p:spPr bwMode="auto">
          <a:xfrm>
            <a:off x="1066800" y="838200"/>
            <a:ext cx="6858000" cy="2514600"/>
          </a:xfrm>
          <a:prstGeom prst="rect">
            <a:avLst/>
          </a:prstGeom>
        </p:spPr>
        <p:txBody>
          <a:bodyPr wrap="none" fromWordArt="1">
            <a:prstTxWarp prst="textPlain">
              <a:avLst>
                <a:gd name="adj" fmla="val 50000"/>
              </a:avLst>
            </a:prstTxWarp>
          </a:bodyPr>
          <a:lstStyle/>
          <a:p>
            <a:r>
              <a:rPr lang="en-US" sz="8000" kern="10">
                <a:ln w="9525">
                  <a:solidFill>
                    <a:srgbClr val="FFFF00"/>
                  </a:solidFill>
                  <a:round/>
                  <a:headEnd/>
                  <a:tailEnd/>
                </a:ln>
                <a:solidFill>
                  <a:srgbClr val="CC0000"/>
                </a:solidFill>
                <a:effectLst>
                  <a:outerShdw dist="35921" dir="2700000" algn="ctr" rotWithShape="0">
                    <a:srgbClr val="C0C0C0"/>
                  </a:outerShdw>
                </a:effectLst>
                <a:latin typeface="Impact"/>
              </a:rPr>
              <a:t>Bill of Rights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82947"/>
                                        </p:tgtEl>
                                        <p:attrNameLst>
                                          <p:attrName>style.visibility</p:attrName>
                                        </p:attrNameLst>
                                      </p:cBhvr>
                                      <p:to>
                                        <p:strVal val="visible"/>
                                      </p:to>
                                    </p:set>
                                    <p:anim calcmode="lin" valueType="num">
                                      <p:cBhvr additive="base">
                                        <p:cTn id="7" dur="500" fill="hold"/>
                                        <p:tgtEl>
                                          <p:spTgt spid="82947"/>
                                        </p:tgtEl>
                                        <p:attrNameLst>
                                          <p:attrName>ppt_x</p:attrName>
                                        </p:attrNameLst>
                                      </p:cBhvr>
                                      <p:tavLst>
                                        <p:tav tm="0">
                                          <p:val>
                                            <p:strVal val="#ppt_x"/>
                                          </p:val>
                                        </p:tav>
                                        <p:tav tm="100000">
                                          <p:val>
                                            <p:strVal val="#ppt_x"/>
                                          </p:val>
                                        </p:tav>
                                      </p:tavLst>
                                    </p:anim>
                                    <p:anim calcmode="lin" valueType="num">
                                      <p:cBhvr additive="base">
                                        <p:cTn id="8" dur="500" fill="hold"/>
                                        <p:tgtEl>
                                          <p:spTgt spid="82947"/>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iterate type="wd">
                                    <p:tmPct val="100000"/>
                                  </p:iterate>
                                  <p:childTnLst>
                                    <p:set>
                                      <p:cBhvr>
                                        <p:cTn id="12" dur="1" fill="hold">
                                          <p:stCondLst>
                                            <p:cond delay="0"/>
                                          </p:stCondLst>
                                        </p:cTn>
                                        <p:tgtEl>
                                          <p:spTgt spid="82946"/>
                                        </p:tgtEl>
                                        <p:attrNameLst>
                                          <p:attrName>style.visibility</p:attrName>
                                        </p:attrNameLst>
                                      </p:cBhvr>
                                      <p:to>
                                        <p:strVal val="visible"/>
                                      </p:to>
                                    </p:set>
                                    <p:anim calcmode="lin" valueType="num">
                                      <p:cBhvr>
                                        <p:cTn id="13" dur="300" fill="hold"/>
                                        <p:tgtEl>
                                          <p:spTgt spid="82946"/>
                                        </p:tgtEl>
                                        <p:attrNameLst>
                                          <p:attrName>ppt_w</p:attrName>
                                        </p:attrNameLst>
                                      </p:cBhvr>
                                      <p:tavLst>
                                        <p:tav tm="0">
                                          <p:val>
                                            <p:fltVal val="0"/>
                                          </p:val>
                                        </p:tav>
                                        <p:tav tm="100000">
                                          <p:val>
                                            <p:strVal val="#ppt_w"/>
                                          </p:val>
                                        </p:tav>
                                      </p:tavLst>
                                    </p:anim>
                                    <p:anim calcmode="lin" valueType="num">
                                      <p:cBhvr>
                                        <p:cTn id="14" dur="300" fill="hold"/>
                                        <p:tgtEl>
                                          <p:spTgt spid="8294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animBg="1" autoUpdateAnimBg="0"/>
      <p:bldP spid="8294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685800" y="533400"/>
            <a:ext cx="7772400" cy="1143000"/>
          </a:xfrm>
          <a:solidFill>
            <a:schemeClr val="bg1"/>
          </a:solidFill>
        </p:spPr>
        <p:txBody>
          <a:bodyPr/>
          <a:lstStyle/>
          <a:p>
            <a:pPr eaLnBrk="1" hangingPunct="1"/>
            <a:r>
              <a:rPr lang="en-US" sz="6000" smtClean="0">
                <a:solidFill>
                  <a:srgbClr val="CC0000"/>
                </a:solidFill>
              </a:rPr>
              <a:t>The Bill of Rights</a:t>
            </a:r>
          </a:p>
        </p:txBody>
      </p:sp>
      <p:sp>
        <p:nvSpPr>
          <p:cNvPr id="34819" name="Rectangle 3"/>
          <p:cNvSpPr>
            <a:spLocks noGrp="1" noChangeArrowheads="1"/>
          </p:cNvSpPr>
          <p:nvPr>
            <p:ph type="subTitle" idx="1"/>
          </p:nvPr>
        </p:nvSpPr>
        <p:spPr>
          <a:xfrm>
            <a:off x="1371600" y="2286000"/>
            <a:ext cx="6324600" cy="3200400"/>
          </a:xfrm>
          <a:solidFill>
            <a:schemeClr val="bg1"/>
          </a:solidFill>
        </p:spPr>
        <p:txBody>
          <a:bodyPr/>
          <a:lstStyle/>
          <a:p>
            <a:pPr eaLnBrk="1" hangingPunct="1"/>
            <a:r>
              <a:rPr lang="en-US" sz="6000" smtClean="0"/>
              <a:t>lists and protects</a:t>
            </a:r>
            <a:endParaRPr lang="en-US" sz="6000" smtClean="0">
              <a:solidFill>
                <a:srgbClr val="CC0000"/>
              </a:solidFill>
            </a:endParaRPr>
          </a:p>
          <a:p>
            <a:pPr eaLnBrk="1" hangingPunct="1"/>
            <a:r>
              <a:rPr lang="en-US" sz="6000" smtClean="0"/>
              <a:t> citizens’ basic natural rights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a:xfrm>
            <a:off x="685800" y="533400"/>
            <a:ext cx="7772400" cy="1143000"/>
          </a:xfrm>
          <a:solidFill>
            <a:schemeClr val="bg1"/>
          </a:solidFill>
        </p:spPr>
        <p:txBody>
          <a:bodyPr/>
          <a:lstStyle/>
          <a:p>
            <a:pPr eaLnBrk="1" hangingPunct="1"/>
            <a:r>
              <a:rPr lang="en-US" sz="6000" smtClean="0">
                <a:solidFill>
                  <a:srgbClr val="CC0000"/>
                </a:solidFill>
              </a:rPr>
              <a:t>The Bill of Rights</a:t>
            </a:r>
          </a:p>
        </p:txBody>
      </p:sp>
      <p:sp>
        <p:nvSpPr>
          <p:cNvPr id="35843" name="Rectangle 3"/>
          <p:cNvSpPr>
            <a:spLocks noGrp="1" noChangeArrowheads="1"/>
          </p:cNvSpPr>
          <p:nvPr>
            <p:ph type="subTitle" idx="1"/>
          </p:nvPr>
        </p:nvSpPr>
        <p:spPr>
          <a:xfrm>
            <a:off x="1371600" y="2286000"/>
            <a:ext cx="6400800" cy="3276600"/>
          </a:xfrm>
          <a:solidFill>
            <a:schemeClr val="bg1"/>
          </a:solidFill>
        </p:spPr>
        <p:txBody>
          <a:bodyPr/>
          <a:lstStyle/>
          <a:p>
            <a:pPr eaLnBrk="1" hangingPunct="1"/>
            <a:r>
              <a:rPr lang="en-US" sz="6000" smtClean="0"/>
              <a:t>details the </a:t>
            </a:r>
            <a:r>
              <a:rPr lang="en-US" sz="6000" smtClean="0">
                <a:solidFill>
                  <a:srgbClr val="CC0000"/>
                </a:solidFill>
              </a:rPr>
              <a:t>rights</a:t>
            </a:r>
            <a:r>
              <a:rPr lang="en-US" sz="6000" smtClean="0"/>
              <a:t> citizens have when </a:t>
            </a:r>
            <a:r>
              <a:rPr lang="en-US" sz="6000" smtClean="0">
                <a:solidFill>
                  <a:srgbClr val="CC0000"/>
                </a:solidFill>
              </a:rPr>
              <a:t>accused of a crime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a:xfrm>
            <a:off x="685800" y="533400"/>
            <a:ext cx="7772400" cy="1143000"/>
          </a:xfrm>
          <a:solidFill>
            <a:schemeClr val="bg1"/>
          </a:solidFill>
        </p:spPr>
        <p:txBody>
          <a:bodyPr/>
          <a:lstStyle/>
          <a:p>
            <a:pPr eaLnBrk="1" hangingPunct="1"/>
            <a:r>
              <a:rPr lang="en-US" sz="6000" smtClean="0">
                <a:solidFill>
                  <a:srgbClr val="CC0000"/>
                </a:solidFill>
              </a:rPr>
              <a:t>The Bill of Rights</a:t>
            </a:r>
          </a:p>
        </p:txBody>
      </p:sp>
      <p:sp>
        <p:nvSpPr>
          <p:cNvPr id="36867" name="Rectangle 3"/>
          <p:cNvSpPr>
            <a:spLocks noGrp="1" noChangeArrowheads="1"/>
          </p:cNvSpPr>
          <p:nvPr>
            <p:ph type="subTitle" idx="1"/>
          </p:nvPr>
        </p:nvSpPr>
        <p:spPr>
          <a:xfrm>
            <a:off x="685800" y="2286000"/>
            <a:ext cx="7772400" cy="3810000"/>
          </a:xfrm>
          <a:solidFill>
            <a:schemeClr val="bg1"/>
          </a:solidFill>
        </p:spPr>
        <p:txBody>
          <a:bodyPr/>
          <a:lstStyle/>
          <a:p>
            <a:pPr eaLnBrk="1" hangingPunct="1"/>
            <a:r>
              <a:rPr lang="en-US" sz="6000" smtClean="0"/>
              <a:t>ensures that people and </a:t>
            </a:r>
            <a:r>
              <a:rPr lang="en-US" sz="6000" smtClean="0">
                <a:solidFill>
                  <a:srgbClr val="CC0000"/>
                </a:solidFill>
              </a:rPr>
              <a:t>states keep powers</a:t>
            </a:r>
            <a:r>
              <a:rPr lang="en-US" sz="6000" smtClean="0"/>
              <a:t> not granted to the U.S. government</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609600"/>
            <a:ext cx="7772400" cy="5562600"/>
          </a:xfrm>
          <a:solidFill>
            <a:schemeClr val="bg1"/>
          </a:solidFill>
        </p:spPr>
        <p:txBody>
          <a:bodyPr/>
          <a:lstStyle/>
          <a:p>
            <a:pPr eaLnBrk="1" hangingPunct="1"/>
            <a:r>
              <a:rPr lang="en-US" sz="6000" b="1" smtClean="0"/>
              <a:t>During 200 years </a:t>
            </a:r>
            <a:r>
              <a:rPr lang="en-US" sz="6000" b="1" u="sng" smtClean="0"/>
              <a:t>only</a:t>
            </a:r>
            <a:r>
              <a:rPr lang="en-US" sz="6000" b="1" smtClean="0"/>
              <a:t/>
            </a:r>
            <a:br>
              <a:rPr lang="en-US" sz="6000" b="1" smtClean="0"/>
            </a:br>
            <a:r>
              <a:rPr lang="en-US" sz="6000" b="1" smtClean="0"/>
              <a:t/>
            </a:r>
            <a:br>
              <a:rPr lang="en-US" sz="6000" b="1" smtClean="0"/>
            </a:br>
            <a:r>
              <a:rPr lang="en-US" sz="6000" b="1" smtClean="0"/>
              <a:t/>
            </a:r>
            <a:br>
              <a:rPr lang="en-US" sz="6000" b="1" smtClean="0"/>
            </a:br>
            <a:r>
              <a:rPr lang="en-US" sz="6000" b="1" smtClean="0"/>
              <a:t/>
            </a:r>
            <a:br>
              <a:rPr lang="en-US" sz="6000" b="1" smtClean="0"/>
            </a:br>
            <a:r>
              <a:rPr lang="en-US" sz="6000" b="1" smtClean="0"/>
              <a:t>have been added</a:t>
            </a:r>
          </a:p>
        </p:txBody>
      </p:sp>
      <p:sp>
        <p:nvSpPr>
          <p:cNvPr id="76803" name="WordArt 3"/>
          <p:cNvSpPr>
            <a:spLocks noChangeArrowheads="1" noChangeShapeType="1" noTextEdit="1"/>
          </p:cNvSpPr>
          <p:nvPr/>
        </p:nvSpPr>
        <p:spPr bwMode="auto">
          <a:xfrm>
            <a:off x="1066800" y="2286000"/>
            <a:ext cx="6858000" cy="2514600"/>
          </a:xfrm>
          <a:prstGeom prst="rect">
            <a:avLst/>
          </a:prstGeom>
        </p:spPr>
        <p:txBody>
          <a:bodyPr wrap="none" fromWordArt="1">
            <a:prstTxWarp prst="textPlain">
              <a:avLst>
                <a:gd name="adj" fmla="val 50000"/>
              </a:avLst>
            </a:prstTxWarp>
          </a:bodyPr>
          <a:lstStyle/>
          <a:p>
            <a:r>
              <a:rPr lang="en-US" sz="80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outerShdw>
                </a:effectLst>
                <a:latin typeface="Impact"/>
              </a:rPr>
              <a:t>27 amendments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6803"/>
                                        </p:tgtEl>
                                        <p:attrNameLst>
                                          <p:attrName>style.visibility</p:attrName>
                                        </p:attrNameLst>
                                      </p:cBhvr>
                                      <p:to>
                                        <p:strVal val="visible"/>
                                      </p:to>
                                    </p:set>
                                    <p:anim calcmode="lin" valueType="num">
                                      <p:cBhvr additive="base">
                                        <p:cTn id="7" dur="500" fill="hold"/>
                                        <p:tgtEl>
                                          <p:spTgt spid="76803"/>
                                        </p:tgtEl>
                                        <p:attrNameLst>
                                          <p:attrName>ppt_x</p:attrName>
                                        </p:attrNameLst>
                                      </p:cBhvr>
                                      <p:tavLst>
                                        <p:tav tm="0">
                                          <p:val>
                                            <p:strVal val="#ppt_x"/>
                                          </p:val>
                                        </p:tav>
                                        <p:tav tm="100000">
                                          <p:val>
                                            <p:strVal val="#ppt_x"/>
                                          </p:val>
                                        </p:tav>
                                      </p:tavLst>
                                    </p:anim>
                                    <p:anim calcmode="lin" valueType="num">
                                      <p:cBhvr additive="base">
                                        <p:cTn id="8" dur="500" fill="hold"/>
                                        <p:tgtEl>
                                          <p:spTgt spid="7680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0" y="0"/>
            <a:ext cx="6019800" cy="1143000"/>
          </a:xfrm>
          <a:solidFill>
            <a:srgbClr val="CC0000"/>
          </a:solidFill>
        </p:spPr>
        <p:txBody>
          <a:bodyPr/>
          <a:lstStyle/>
          <a:p>
            <a:pPr eaLnBrk="1" hangingPunct="1"/>
            <a:r>
              <a:rPr lang="en-US" sz="6000" smtClean="0">
                <a:solidFill>
                  <a:schemeClr val="bg1"/>
                </a:solidFill>
              </a:rPr>
              <a:t>The Constitution</a:t>
            </a:r>
          </a:p>
        </p:txBody>
      </p:sp>
      <p:sp>
        <p:nvSpPr>
          <p:cNvPr id="5123" name="Rectangle 3"/>
          <p:cNvSpPr>
            <a:spLocks noGrp="1" noChangeArrowheads="1"/>
          </p:cNvSpPr>
          <p:nvPr>
            <p:ph type="subTitle" idx="1"/>
          </p:nvPr>
        </p:nvSpPr>
        <p:spPr>
          <a:xfrm>
            <a:off x="2819400" y="2667000"/>
            <a:ext cx="6324600" cy="4191000"/>
          </a:xfrm>
          <a:solidFill>
            <a:schemeClr val="tx2"/>
          </a:solidFill>
        </p:spPr>
        <p:txBody>
          <a:bodyPr/>
          <a:lstStyle/>
          <a:p>
            <a:pPr eaLnBrk="1" hangingPunct="1"/>
            <a:endParaRPr lang="en-US" sz="6000" smtClean="0">
              <a:solidFill>
                <a:schemeClr val="bg1"/>
              </a:solidFill>
            </a:endParaRPr>
          </a:p>
          <a:p>
            <a:pPr eaLnBrk="1" hangingPunct="1"/>
            <a:endParaRPr lang="en-US" sz="6000" smtClean="0">
              <a:solidFill>
                <a:schemeClr val="bg1"/>
              </a:solidFill>
            </a:endParaRPr>
          </a:p>
          <a:p>
            <a:pPr eaLnBrk="1" hangingPunct="1"/>
            <a:r>
              <a:rPr lang="en-US" sz="6000" smtClean="0">
                <a:solidFill>
                  <a:schemeClr val="bg1"/>
                </a:solidFill>
              </a:rPr>
              <a:t>the </a:t>
            </a:r>
            <a:r>
              <a:rPr lang="en-US" sz="6000" b="1" u="sng" smtClean="0">
                <a:solidFill>
                  <a:srgbClr val="FFCC00"/>
                </a:solidFill>
              </a:rPr>
              <a:t>power</a:t>
            </a:r>
            <a:r>
              <a:rPr lang="en-US" sz="6000" smtClean="0">
                <a:solidFill>
                  <a:schemeClr val="bg1"/>
                </a:solidFill>
              </a:rPr>
              <a:t> of the U.S. government</a:t>
            </a:r>
          </a:p>
        </p:txBody>
      </p:sp>
      <p:sp>
        <p:nvSpPr>
          <p:cNvPr id="13316" name="WordArt 4"/>
          <p:cNvSpPr>
            <a:spLocks noChangeArrowheads="1" noChangeShapeType="1" noTextEdit="1"/>
          </p:cNvSpPr>
          <p:nvPr/>
        </p:nvSpPr>
        <p:spPr bwMode="auto">
          <a:xfrm>
            <a:off x="3276600" y="3048000"/>
            <a:ext cx="5543550" cy="1524000"/>
          </a:xfrm>
          <a:prstGeom prst="rect">
            <a:avLst/>
          </a:prstGeom>
        </p:spPr>
        <p:txBody>
          <a:bodyPr wrap="none" fromWordArt="1">
            <a:prstTxWarp prst="textPlain">
              <a:avLst>
                <a:gd name="adj" fmla="val 50000"/>
              </a:avLst>
            </a:prstTxWarp>
          </a:bodyPr>
          <a:lstStyle/>
          <a:p>
            <a:r>
              <a:rPr lang="en-US" sz="60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outerShdw>
                </a:effectLst>
                <a:latin typeface="Impact"/>
              </a:rPr>
              <a:t>distributes</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13316"/>
                                        </p:tgtEl>
                                        <p:attrNameLst>
                                          <p:attrName>style.visibility</p:attrName>
                                        </p:attrNameLst>
                                      </p:cBhvr>
                                      <p:to>
                                        <p:strVal val="visible"/>
                                      </p:to>
                                    </p:set>
                                    <p:anim calcmode="lin" valueType="num">
                                      <p:cBhvr additive="base">
                                        <p:cTn id="7" dur="500" fill="hold"/>
                                        <p:tgtEl>
                                          <p:spTgt spid="13316"/>
                                        </p:tgtEl>
                                        <p:attrNameLst>
                                          <p:attrName>ppt_x</p:attrName>
                                        </p:attrNameLst>
                                      </p:cBhvr>
                                      <p:tavLst>
                                        <p:tav tm="0">
                                          <p:val>
                                            <p:strVal val="0-#ppt_w/2"/>
                                          </p:val>
                                        </p:tav>
                                        <p:tav tm="100000">
                                          <p:val>
                                            <p:strVal val="#ppt_x"/>
                                          </p:val>
                                        </p:tav>
                                      </p:tavLst>
                                    </p:anim>
                                    <p:anim calcmode="lin" valueType="num">
                                      <p:cBhvr additive="base">
                                        <p:cTn id="8" dur="500" fill="hold"/>
                                        <p:tgtEl>
                                          <p:spTgt spid="1331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0"/>
            <a:ext cx="7772400" cy="1676400"/>
          </a:xfrm>
          <a:solidFill>
            <a:schemeClr val="tx2"/>
          </a:solidFill>
        </p:spPr>
        <p:txBody>
          <a:bodyPr/>
          <a:lstStyle/>
          <a:p>
            <a:pPr eaLnBrk="1" hangingPunct="1"/>
            <a:r>
              <a:rPr lang="en-US" sz="6600" smtClean="0">
                <a:solidFill>
                  <a:schemeClr val="bg1"/>
                </a:solidFill>
              </a:rPr>
              <a:t>Structure of the Constitution</a:t>
            </a:r>
          </a:p>
        </p:txBody>
      </p:sp>
      <p:sp>
        <p:nvSpPr>
          <p:cNvPr id="6147" name="Rectangle 3"/>
          <p:cNvSpPr>
            <a:spLocks noGrp="1" noChangeArrowheads="1"/>
          </p:cNvSpPr>
          <p:nvPr>
            <p:ph type="subTitle" idx="1"/>
          </p:nvPr>
        </p:nvSpPr>
        <p:spPr>
          <a:xfrm>
            <a:off x="304800" y="1981200"/>
            <a:ext cx="8686800" cy="4572000"/>
          </a:xfrm>
          <a:solidFill>
            <a:schemeClr val="tx2"/>
          </a:solidFill>
        </p:spPr>
        <p:txBody>
          <a:bodyPr/>
          <a:lstStyle/>
          <a:p>
            <a:pPr algn="l" eaLnBrk="1" hangingPunct="1"/>
            <a:r>
              <a:rPr lang="en-US" sz="6600" b="1" smtClean="0">
                <a:solidFill>
                  <a:srgbClr val="FFCC00"/>
                </a:solidFill>
              </a:rPr>
              <a:t>1. Preamble</a:t>
            </a:r>
          </a:p>
          <a:p>
            <a:pPr algn="l" eaLnBrk="1" hangingPunct="1"/>
            <a:r>
              <a:rPr lang="en-US" sz="6600" b="1" smtClean="0">
                <a:solidFill>
                  <a:srgbClr val="FFCC00"/>
                </a:solidFill>
              </a:rPr>
              <a:t>2. Articles</a:t>
            </a:r>
          </a:p>
          <a:p>
            <a:pPr algn="l" eaLnBrk="1" hangingPunct="1"/>
            <a:r>
              <a:rPr lang="en-US" sz="6600" b="1" smtClean="0">
                <a:solidFill>
                  <a:srgbClr val="FFCC00"/>
                </a:solidFill>
              </a:rPr>
              <a:t>3. Bill of Rights &amp;    </a:t>
            </a:r>
          </a:p>
          <a:p>
            <a:pPr algn="l" eaLnBrk="1" hangingPunct="1"/>
            <a:r>
              <a:rPr lang="en-US" sz="6600" b="1" smtClean="0">
                <a:solidFill>
                  <a:srgbClr val="FFCC00"/>
                </a:solidFill>
              </a:rPr>
              <a:t>    Other amendments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609600"/>
            <a:ext cx="7848600" cy="2819400"/>
          </a:xfrm>
        </p:spPr>
        <p:txBody>
          <a:bodyPr/>
          <a:lstStyle/>
          <a:p>
            <a:pPr eaLnBrk="1" hangingPunct="1"/>
            <a:r>
              <a:rPr lang="en-US" sz="8800" smtClean="0">
                <a:solidFill>
                  <a:schemeClr val="bg1"/>
                </a:solidFill>
              </a:rPr>
              <a:t>The Constitution begins with the</a:t>
            </a:r>
          </a:p>
        </p:txBody>
      </p:sp>
      <p:sp>
        <p:nvSpPr>
          <p:cNvPr id="7171" name="Rectangle 3"/>
          <p:cNvSpPr>
            <a:spLocks noGrp="1" noChangeArrowheads="1"/>
          </p:cNvSpPr>
          <p:nvPr>
            <p:ph type="subTitle" idx="1"/>
          </p:nvPr>
        </p:nvSpPr>
        <p:spPr>
          <a:xfrm>
            <a:off x="990600" y="3886200"/>
            <a:ext cx="7162800" cy="1752600"/>
          </a:xfrm>
        </p:spPr>
        <p:txBody>
          <a:bodyPr/>
          <a:lstStyle/>
          <a:p>
            <a:pPr eaLnBrk="1" hangingPunct="1"/>
            <a:endParaRPr lang="en-US" sz="9600" b="1" i="1" u="sng" smtClean="0">
              <a:solidFill>
                <a:schemeClr val="bg1"/>
              </a:solidFill>
            </a:endParaRPr>
          </a:p>
        </p:txBody>
      </p:sp>
      <p:sp>
        <p:nvSpPr>
          <p:cNvPr id="17412" name="WordArt 4"/>
          <p:cNvSpPr>
            <a:spLocks noChangeArrowheads="1" noChangeShapeType="1" noTextEdit="1"/>
          </p:cNvSpPr>
          <p:nvPr/>
        </p:nvSpPr>
        <p:spPr bwMode="auto">
          <a:xfrm>
            <a:off x="990600" y="3962400"/>
            <a:ext cx="7448550" cy="1704975"/>
          </a:xfrm>
          <a:prstGeom prst="rect">
            <a:avLst/>
          </a:prstGeom>
        </p:spPr>
        <p:txBody>
          <a:bodyPr wrap="none" fromWordArt="1">
            <a:prstTxWarp prst="textPlain">
              <a:avLst>
                <a:gd name="adj" fmla="val 50000"/>
              </a:avLst>
            </a:prstTxWarp>
          </a:bodyPr>
          <a:lstStyle/>
          <a:p>
            <a:r>
              <a:rPr lang="en-US" sz="9600" i="1" kern="10">
                <a:ln w="9525">
                  <a:solidFill>
                    <a:srgbClr val="FFFF00"/>
                  </a:solidFill>
                  <a:round/>
                  <a:headEnd/>
                  <a:tailEnd/>
                </a:ln>
                <a:solidFill>
                  <a:srgbClr val="CC0000"/>
                </a:solidFill>
                <a:effectLst>
                  <a:outerShdw dist="35921" dir="2700000" algn="ctr" rotWithShape="0">
                    <a:srgbClr val="808080"/>
                  </a:outerShdw>
                </a:effectLst>
                <a:latin typeface="Arial Black"/>
              </a:rPr>
              <a:t>PREAMBLE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412"/>
                                        </p:tgtEl>
                                        <p:attrNameLst>
                                          <p:attrName>style.visibility</p:attrName>
                                        </p:attrNameLst>
                                      </p:cBhvr>
                                      <p:to>
                                        <p:strVal val="visible"/>
                                      </p:to>
                                    </p:set>
                                    <p:animEffect transition="in" filter="wipe(left)">
                                      <p:cBhvr>
                                        <p:cTn id="7" dur="500"/>
                                        <p:tgtEl>
                                          <p:spTgt spid="174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533400"/>
            <a:ext cx="7772400" cy="1143000"/>
          </a:xfrm>
          <a:solidFill>
            <a:schemeClr val="tx2"/>
          </a:solidFill>
        </p:spPr>
        <p:txBody>
          <a:bodyPr/>
          <a:lstStyle/>
          <a:p>
            <a:pPr eaLnBrk="1" hangingPunct="1"/>
            <a:r>
              <a:rPr lang="en-US" sz="6600" smtClean="0">
                <a:solidFill>
                  <a:schemeClr val="bg1"/>
                </a:solidFill>
              </a:rPr>
              <a:t>The PREAMBLE</a:t>
            </a:r>
          </a:p>
        </p:txBody>
      </p:sp>
      <p:sp>
        <p:nvSpPr>
          <p:cNvPr id="8195" name="Rectangle 3"/>
          <p:cNvSpPr>
            <a:spLocks noGrp="1" noChangeArrowheads="1"/>
          </p:cNvSpPr>
          <p:nvPr>
            <p:ph type="subTitle" idx="1"/>
          </p:nvPr>
        </p:nvSpPr>
        <p:spPr>
          <a:xfrm>
            <a:off x="304800" y="2286000"/>
            <a:ext cx="8458200" cy="3657600"/>
          </a:xfrm>
          <a:solidFill>
            <a:schemeClr val="tx2"/>
          </a:solidFill>
        </p:spPr>
        <p:txBody>
          <a:bodyPr/>
          <a:lstStyle/>
          <a:p>
            <a:pPr eaLnBrk="1" hangingPunct="1"/>
            <a:r>
              <a:rPr lang="en-US" sz="6600" b="1" smtClean="0">
                <a:solidFill>
                  <a:srgbClr val="FFCC00"/>
                </a:solidFill>
              </a:rPr>
              <a:t>introduces</a:t>
            </a:r>
          </a:p>
          <a:p>
            <a:pPr eaLnBrk="1" hangingPunct="1"/>
            <a:r>
              <a:rPr lang="en-US" sz="6600" smtClean="0">
                <a:solidFill>
                  <a:schemeClr val="bg1"/>
                </a:solidFill>
              </a:rPr>
              <a:t>the</a:t>
            </a:r>
          </a:p>
          <a:p>
            <a:pPr eaLnBrk="1" hangingPunct="1"/>
            <a:r>
              <a:rPr lang="en-US" sz="6600" u="sng" smtClean="0">
                <a:solidFill>
                  <a:schemeClr val="bg1"/>
                </a:solidFill>
              </a:rPr>
              <a:t>Constitution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85800" y="533400"/>
            <a:ext cx="7772400" cy="1143000"/>
          </a:xfrm>
          <a:solidFill>
            <a:schemeClr val="tx2"/>
          </a:solidFill>
        </p:spPr>
        <p:txBody>
          <a:bodyPr/>
          <a:lstStyle/>
          <a:p>
            <a:pPr eaLnBrk="1" hangingPunct="1"/>
            <a:r>
              <a:rPr lang="en-US" sz="6600" smtClean="0">
                <a:solidFill>
                  <a:schemeClr val="bg1"/>
                </a:solidFill>
              </a:rPr>
              <a:t>The PREAMBLE</a:t>
            </a:r>
          </a:p>
        </p:txBody>
      </p:sp>
      <p:sp>
        <p:nvSpPr>
          <p:cNvPr id="9219" name="Rectangle 3"/>
          <p:cNvSpPr>
            <a:spLocks noGrp="1" noChangeArrowheads="1"/>
          </p:cNvSpPr>
          <p:nvPr>
            <p:ph type="subTitle" idx="1"/>
          </p:nvPr>
        </p:nvSpPr>
        <p:spPr>
          <a:xfrm>
            <a:off x="304800" y="1828800"/>
            <a:ext cx="8458200" cy="4572000"/>
          </a:xfrm>
          <a:solidFill>
            <a:schemeClr val="tx2"/>
          </a:solidFill>
        </p:spPr>
        <p:txBody>
          <a:bodyPr/>
          <a:lstStyle/>
          <a:p>
            <a:pPr eaLnBrk="1" hangingPunct="1"/>
            <a:r>
              <a:rPr lang="en-US" sz="6600" b="1" smtClean="0">
                <a:solidFill>
                  <a:srgbClr val="FFCC00"/>
                </a:solidFill>
              </a:rPr>
              <a:t>Explains</a:t>
            </a:r>
          </a:p>
          <a:p>
            <a:pPr eaLnBrk="1" hangingPunct="1"/>
            <a:r>
              <a:rPr lang="en-US" sz="5400" smtClean="0">
                <a:solidFill>
                  <a:schemeClr val="bg1"/>
                </a:solidFill>
              </a:rPr>
              <a:t>The purposes of government-</a:t>
            </a:r>
          </a:p>
          <a:p>
            <a:pPr eaLnBrk="1" hangingPunct="1"/>
            <a:r>
              <a:rPr lang="en-US" sz="6600" u="sng" smtClean="0">
                <a:solidFill>
                  <a:schemeClr val="bg1"/>
                </a:solidFill>
              </a:rPr>
              <a:t>The reasons why this government exists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FFE701"/>
            </a:gs>
            <a:gs pos="100000">
              <a:srgbClr val="FE3E02"/>
            </a:gs>
          </a:gsLst>
          <a:lin ang="5400000" scaled="1"/>
        </a:gradFill>
        <a:ln w="9525" cap="flat" cmpd="sng" algn="ctr">
          <a:noFill/>
          <a:prstDash val="solid"/>
          <a:round/>
          <a:headEnd type="none" w="med" len="med"/>
          <a:tailEnd type="none" w="med" len="med"/>
        </a:ln>
        <a:effectLst/>
        <a:scene3d>
          <a:camera prst="legacyPerspectiveFront">
            <a:rot lat="20519999" lon="1080000" rev="0"/>
          </a:camera>
          <a:lightRig rig="legacyHarsh2" dir="b"/>
        </a:scene3d>
        <a:sp3d extrusionH="430200" prstMaterial="legacyMatte">
          <a:bevelT w="13500" h="13500" prst="angle"/>
          <a:bevelB w="13500" h="13500" prst="angle"/>
          <a:extrusionClr>
            <a:srgbClr val="FF6600"/>
          </a:extrusionClr>
        </a:sp3d>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gradFill rotWithShape="0">
          <a:gsLst>
            <a:gs pos="0">
              <a:srgbClr val="FFE701"/>
            </a:gs>
            <a:gs pos="100000">
              <a:srgbClr val="FE3E02"/>
            </a:gs>
          </a:gsLst>
          <a:lin ang="5400000" scaled="1"/>
        </a:gradFill>
        <a:ln w="9525" cap="flat" cmpd="sng" algn="ctr">
          <a:noFill/>
          <a:prstDash val="solid"/>
          <a:round/>
          <a:headEnd type="none" w="med" len="med"/>
          <a:tailEnd type="none" w="med" len="med"/>
        </a:ln>
        <a:effectLst/>
        <a:scene3d>
          <a:camera prst="legacyPerspectiveFront">
            <a:rot lat="20519999" lon="1080000" rev="0"/>
          </a:camera>
          <a:lightRig rig="legacyHarsh2" dir="b"/>
        </a:scene3d>
        <a:sp3d extrusionH="430200" prstMaterial="legacyMatte">
          <a:bevelT w="13500" h="13500" prst="angle"/>
          <a:bevelB w="13500" h="13500" prst="angle"/>
          <a:extrusionClr>
            <a:srgbClr val="FF6600"/>
          </a:extrusionClr>
        </a:sp3d>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1409</TotalTime>
  <Words>356</Words>
  <Application>Microsoft Office PowerPoint</Application>
  <PresentationFormat>On-screen Show (4:3)</PresentationFormat>
  <Paragraphs>144</Paragraphs>
  <Slides>37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Times New Roman</vt:lpstr>
      <vt:lpstr>Arial</vt:lpstr>
      <vt:lpstr>Calibri</vt:lpstr>
      <vt:lpstr>Default Design</vt:lpstr>
      <vt:lpstr> Objective 2.2 the structure and organization of the  U.S. Constitution</vt:lpstr>
      <vt:lpstr>The Constitution</vt:lpstr>
      <vt:lpstr>The Constitution</vt:lpstr>
      <vt:lpstr>The Constitution</vt:lpstr>
      <vt:lpstr>Structure of the Constitution</vt:lpstr>
      <vt:lpstr>Slide 6</vt:lpstr>
      <vt:lpstr>The Constitution begins with the</vt:lpstr>
      <vt:lpstr>The PREAMBLE</vt:lpstr>
      <vt:lpstr>The PREAMBLE</vt:lpstr>
      <vt:lpstr>The PREAMBLE</vt:lpstr>
      <vt:lpstr>       We the people of the United States in order to form a more perfect union1, establish justice2, insure domestic tranquility3, provide for the common defense4, promote  the general welfare5, and secure the blessings of liberty6 to ourselves and our posterity, do ordain and establish this Constitution for the United States of America.</vt:lpstr>
      <vt:lpstr>after the</vt:lpstr>
      <vt:lpstr>The Constitution</vt:lpstr>
      <vt:lpstr>the Constitution is divided into</vt:lpstr>
      <vt:lpstr>example</vt:lpstr>
      <vt:lpstr>each article</vt:lpstr>
      <vt:lpstr>ARTICLE  </vt:lpstr>
      <vt:lpstr>ARTICLE  </vt:lpstr>
      <vt:lpstr>ARTICLE</vt:lpstr>
      <vt:lpstr>ARTICLE</vt:lpstr>
      <vt:lpstr>ARTICLE</vt:lpstr>
      <vt:lpstr>ARTICLE</vt:lpstr>
      <vt:lpstr>ARTICLE</vt:lpstr>
      <vt:lpstr>ARTICLE</vt:lpstr>
      <vt:lpstr>ARTICLE</vt:lpstr>
      <vt:lpstr>ARTICLE</vt:lpstr>
      <vt:lpstr>ARTICLE</vt:lpstr>
      <vt:lpstr>ARTICLE</vt:lpstr>
      <vt:lpstr>At the end it has the 39 signatures</vt:lpstr>
      <vt:lpstr>Slide 30</vt:lpstr>
      <vt:lpstr>   are rules that have been added to the original Constitution</vt:lpstr>
      <vt:lpstr>10 Amendments were added together and called the   </vt:lpstr>
      <vt:lpstr>   says what the gov’t can not do</vt:lpstr>
      <vt:lpstr>The Bill of Rights</vt:lpstr>
      <vt:lpstr>The Bill of Rights</vt:lpstr>
      <vt:lpstr>The Bill of Rights</vt:lpstr>
      <vt:lpstr>During 200 years only    have been added</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objective 2.3</dc:title>
  <dc:creator>Valued Gateway Client</dc:creator>
  <cp:lastModifiedBy>Arbuckle</cp:lastModifiedBy>
  <cp:revision>99</cp:revision>
  <dcterms:created xsi:type="dcterms:W3CDTF">2002-10-05T20:09:23Z</dcterms:created>
  <dcterms:modified xsi:type="dcterms:W3CDTF">2010-10-15T13:04:03Z</dcterms:modified>
</cp:coreProperties>
</file>